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02C557-5422-42AC-845B-798D2C63BC23}"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s-CO"/>
        </a:p>
      </dgm:t>
    </dgm:pt>
    <dgm:pt modelId="{3656A93E-9DB7-4719-8907-F68BA97512B8}">
      <dgm:prSet phldrT="[Texto]"/>
      <dgm:spPr/>
      <dgm:t>
        <a:bodyPr/>
        <a:lstStyle/>
        <a:p>
          <a:r>
            <a:rPr lang="es-CO" dirty="0" smtClean="0"/>
            <a:t>Cristianos</a:t>
          </a:r>
          <a:endParaRPr lang="es-CO" dirty="0"/>
        </a:p>
      </dgm:t>
    </dgm:pt>
    <dgm:pt modelId="{4B1CBF5F-E306-4E66-96BD-BE1C177FCAB5}" type="parTrans" cxnId="{A4EE3D05-88B8-4775-936A-0EBD48B81526}">
      <dgm:prSet/>
      <dgm:spPr/>
      <dgm:t>
        <a:bodyPr/>
        <a:lstStyle/>
        <a:p>
          <a:endParaRPr lang="es-CO"/>
        </a:p>
      </dgm:t>
    </dgm:pt>
    <dgm:pt modelId="{31F38D18-E215-4248-86B8-544FCC8E3007}" type="sibTrans" cxnId="{A4EE3D05-88B8-4775-936A-0EBD48B81526}">
      <dgm:prSet/>
      <dgm:spPr/>
      <dgm:t>
        <a:bodyPr/>
        <a:lstStyle/>
        <a:p>
          <a:endParaRPr lang="es-CO"/>
        </a:p>
      </dgm:t>
    </dgm:pt>
    <dgm:pt modelId="{3D160708-2E13-4EBF-AD32-DA1D27114D91}">
      <dgm:prSet phldrT="[Texto]"/>
      <dgm:spPr/>
      <dgm:t>
        <a:bodyPr/>
        <a:lstStyle/>
        <a:p>
          <a:r>
            <a:rPr lang="es-CO" b="1" dirty="0" smtClean="0">
              <a:solidFill>
                <a:schemeClr val="tx1"/>
              </a:solidFill>
              <a:effectLst>
                <a:outerShdw blurRad="38100" dist="38100" dir="2700000" algn="tl">
                  <a:srgbClr val="000000">
                    <a:alpha val="43137"/>
                  </a:srgbClr>
                </a:outerShdw>
              </a:effectLst>
            </a:rPr>
            <a:t>Fe no fingida</a:t>
          </a:r>
          <a:endParaRPr lang="es-CO" b="1" dirty="0">
            <a:solidFill>
              <a:schemeClr val="tx1"/>
            </a:solidFill>
            <a:effectLst>
              <a:outerShdw blurRad="38100" dist="38100" dir="2700000" algn="tl">
                <a:srgbClr val="000000">
                  <a:alpha val="43137"/>
                </a:srgbClr>
              </a:outerShdw>
            </a:effectLst>
          </a:endParaRPr>
        </a:p>
      </dgm:t>
    </dgm:pt>
    <dgm:pt modelId="{93C85D44-31BC-4632-94D0-3B2878DE26CF}" type="parTrans" cxnId="{3585609A-C0E1-49D6-B908-57CB1E8BE45E}">
      <dgm:prSet/>
      <dgm:spPr/>
      <dgm:t>
        <a:bodyPr/>
        <a:lstStyle/>
        <a:p>
          <a:endParaRPr lang="es-CO"/>
        </a:p>
      </dgm:t>
    </dgm:pt>
    <dgm:pt modelId="{C98EFF35-85DE-4CDC-89D9-AA57B8A26E15}" type="sibTrans" cxnId="{3585609A-C0E1-49D6-B908-57CB1E8BE45E}">
      <dgm:prSet/>
      <dgm:spPr/>
      <dgm:t>
        <a:bodyPr/>
        <a:lstStyle/>
        <a:p>
          <a:endParaRPr lang="es-CO"/>
        </a:p>
      </dgm:t>
    </dgm:pt>
    <dgm:pt modelId="{574398D8-5080-479D-A293-916BAB6C1A05}">
      <dgm:prSet phldrT="[Texto]"/>
      <dgm:spPr/>
      <dgm:t>
        <a:bodyPr/>
        <a:lstStyle/>
        <a:p>
          <a:r>
            <a:rPr lang="es-CO" b="1" dirty="0" smtClean="0">
              <a:solidFill>
                <a:schemeClr val="tx1"/>
              </a:solidFill>
              <a:effectLst>
                <a:outerShdw blurRad="38100" dist="38100" dir="2700000" algn="tl">
                  <a:srgbClr val="000000">
                    <a:alpha val="43137"/>
                  </a:srgbClr>
                </a:outerShdw>
              </a:effectLst>
            </a:rPr>
            <a:t>Avivar</a:t>
          </a:r>
          <a:endParaRPr lang="es-CO" b="1" dirty="0">
            <a:solidFill>
              <a:schemeClr val="tx1"/>
            </a:solidFill>
            <a:effectLst>
              <a:outerShdw blurRad="38100" dist="38100" dir="2700000" algn="tl">
                <a:srgbClr val="000000">
                  <a:alpha val="43137"/>
                </a:srgbClr>
              </a:outerShdw>
            </a:effectLst>
          </a:endParaRPr>
        </a:p>
      </dgm:t>
    </dgm:pt>
    <dgm:pt modelId="{4C9B8029-46A6-4383-AD1E-353ABE4E0A74}" type="parTrans" cxnId="{0346B10E-1DE0-43AB-8D4B-B0479A18B761}">
      <dgm:prSet/>
      <dgm:spPr/>
      <dgm:t>
        <a:bodyPr/>
        <a:lstStyle/>
        <a:p>
          <a:endParaRPr lang="es-CO"/>
        </a:p>
      </dgm:t>
    </dgm:pt>
    <dgm:pt modelId="{2B6EE7B7-75B3-44D7-B66D-9F2BC640DB6D}" type="sibTrans" cxnId="{0346B10E-1DE0-43AB-8D4B-B0479A18B761}">
      <dgm:prSet/>
      <dgm:spPr/>
      <dgm:t>
        <a:bodyPr/>
        <a:lstStyle/>
        <a:p>
          <a:endParaRPr lang="es-CO"/>
        </a:p>
      </dgm:t>
    </dgm:pt>
    <dgm:pt modelId="{40066A0C-642E-42E8-A531-2105AE4E8072}">
      <dgm:prSet phldrT="[Texto]"/>
      <dgm:spPr/>
      <dgm:t>
        <a:bodyPr/>
        <a:lstStyle/>
        <a:p>
          <a:r>
            <a:rPr lang="es-CO" b="1" dirty="0" smtClean="0">
              <a:solidFill>
                <a:schemeClr val="tx1"/>
              </a:solidFill>
              <a:effectLst>
                <a:outerShdw blurRad="38100" dist="38100" dir="2700000" algn="tl">
                  <a:srgbClr val="000000">
                    <a:alpha val="43137"/>
                  </a:srgbClr>
                </a:outerShdw>
              </a:effectLst>
            </a:rPr>
            <a:t>No Avergonzarse</a:t>
          </a:r>
          <a:endParaRPr lang="es-CO" b="1" dirty="0">
            <a:solidFill>
              <a:schemeClr val="tx1"/>
            </a:solidFill>
            <a:effectLst>
              <a:outerShdw blurRad="38100" dist="38100" dir="2700000" algn="tl">
                <a:srgbClr val="000000">
                  <a:alpha val="43137"/>
                </a:srgbClr>
              </a:outerShdw>
            </a:effectLst>
          </a:endParaRPr>
        </a:p>
      </dgm:t>
    </dgm:pt>
    <dgm:pt modelId="{5AFE0EFA-7689-424F-850E-DF345A83D174}" type="parTrans" cxnId="{DEAD0EA9-19E5-4169-A7B6-9789C68D2B8B}">
      <dgm:prSet/>
      <dgm:spPr/>
      <dgm:t>
        <a:bodyPr/>
        <a:lstStyle/>
        <a:p>
          <a:endParaRPr lang="es-CO"/>
        </a:p>
      </dgm:t>
    </dgm:pt>
    <dgm:pt modelId="{C1E74245-567D-4092-A692-C0E8A19B338A}" type="sibTrans" cxnId="{DEAD0EA9-19E5-4169-A7B6-9789C68D2B8B}">
      <dgm:prSet/>
      <dgm:spPr/>
      <dgm:t>
        <a:bodyPr/>
        <a:lstStyle/>
        <a:p>
          <a:endParaRPr lang="es-CO"/>
        </a:p>
      </dgm:t>
    </dgm:pt>
    <dgm:pt modelId="{797B6652-E929-4279-AA29-E7A73C13D6FB}">
      <dgm:prSet phldrT="[Texto]"/>
      <dgm:spPr/>
      <dgm:t>
        <a:bodyPr/>
        <a:lstStyle/>
        <a:p>
          <a:r>
            <a:rPr lang="es-CO" b="1" dirty="0" smtClean="0">
              <a:solidFill>
                <a:schemeClr val="tx1"/>
              </a:solidFill>
              <a:effectLst>
                <a:outerShdw blurRad="38100" dist="38100" dir="2700000" algn="tl">
                  <a:srgbClr val="000000">
                    <a:alpha val="43137"/>
                  </a:srgbClr>
                </a:outerShdw>
              </a:effectLst>
            </a:rPr>
            <a:t>Retener y esforzarse</a:t>
          </a:r>
          <a:endParaRPr lang="es-CO" b="1" dirty="0">
            <a:solidFill>
              <a:schemeClr val="tx1"/>
            </a:solidFill>
            <a:effectLst>
              <a:outerShdw blurRad="38100" dist="38100" dir="2700000" algn="tl">
                <a:srgbClr val="000000">
                  <a:alpha val="43137"/>
                </a:srgbClr>
              </a:outerShdw>
            </a:effectLst>
          </a:endParaRPr>
        </a:p>
      </dgm:t>
    </dgm:pt>
    <dgm:pt modelId="{0CB95772-197F-4797-B607-FB4BB0058C64}" type="parTrans" cxnId="{5B0119EC-FC5E-46E4-AA49-A2811CAD6419}">
      <dgm:prSet/>
      <dgm:spPr/>
      <dgm:t>
        <a:bodyPr/>
        <a:lstStyle/>
        <a:p>
          <a:endParaRPr lang="es-CO"/>
        </a:p>
      </dgm:t>
    </dgm:pt>
    <dgm:pt modelId="{5FB56F22-E544-42C7-932D-9CB24BF07011}" type="sibTrans" cxnId="{5B0119EC-FC5E-46E4-AA49-A2811CAD6419}">
      <dgm:prSet/>
      <dgm:spPr/>
      <dgm:t>
        <a:bodyPr/>
        <a:lstStyle/>
        <a:p>
          <a:endParaRPr lang="es-CO"/>
        </a:p>
      </dgm:t>
    </dgm:pt>
    <dgm:pt modelId="{49627379-94BC-4028-B307-FE0250533927}">
      <dgm:prSet/>
      <dgm:spPr/>
      <dgm:t>
        <a:bodyPr/>
        <a:lstStyle/>
        <a:p>
          <a:pPr algn="ctr"/>
          <a:r>
            <a:rPr lang="es-CO" b="1" dirty="0" smtClean="0">
              <a:solidFill>
                <a:schemeClr val="tx1"/>
              </a:solidFill>
              <a:effectLst>
                <a:outerShdw blurRad="38100" dist="38100" dir="2700000" algn="tl">
                  <a:srgbClr val="000000">
                    <a:alpha val="43137"/>
                  </a:srgbClr>
                </a:outerShdw>
              </a:effectLst>
            </a:rPr>
            <a:t>Encargar y acordarse</a:t>
          </a:r>
          <a:endParaRPr lang="es-CO" b="1" dirty="0">
            <a:solidFill>
              <a:schemeClr val="tx1"/>
            </a:solidFill>
            <a:effectLst>
              <a:outerShdw blurRad="38100" dist="38100" dir="2700000" algn="tl">
                <a:srgbClr val="000000">
                  <a:alpha val="43137"/>
                </a:srgbClr>
              </a:outerShdw>
            </a:effectLst>
          </a:endParaRPr>
        </a:p>
      </dgm:t>
    </dgm:pt>
    <dgm:pt modelId="{BFC44680-2A5E-436C-B530-0647BA7B29E2}" type="parTrans" cxnId="{43194A4D-A2B7-493F-9634-4B084E1CF37C}">
      <dgm:prSet/>
      <dgm:spPr/>
      <dgm:t>
        <a:bodyPr/>
        <a:lstStyle/>
        <a:p>
          <a:endParaRPr lang="es-CO"/>
        </a:p>
      </dgm:t>
    </dgm:pt>
    <dgm:pt modelId="{19A53A1F-85C1-4EDB-B792-E51F13C45ED2}" type="sibTrans" cxnId="{43194A4D-A2B7-493F-9634-4B084E1CF37C}">
      <dgm:prSet/>
      <dgm:spPr/>
      <dgm:t>
        <a:bodyPr/>
        <a:lstStyle/>
        <a:p>
          <a:endParaRPr lang="es-CO"/>
        </a:p>
      </dgm:t>
    </dgm:pt>
    <dgm:pt modelId="{241E0FE8-1959-4F23-9C10-1265398CF594}">
      <dgm:prSet/>
      <dgm:spPr/>
      <dgm:t>
        <a:bodyPr/>
        <a:lstStyle/>
        <a:p>
          <a:r>
            <a:rPr lang="es-CO" b="1" dirty="0" smtClean="0">
              <a:solidFill>
                <a:schemeClr val="tx1"/>
              </a:solidFill>
              <a:effectLst>
                <a:outerShdw blurRad="38100" dist="38100" dir="2700000" algn="tl">
                  <a:srgbClr val="000000">
                    <a:alpha val="43137"/>
                  </a:srgbClr>
                </a:outerShdw>
              </a:effectLst>
            </a:rPr>
            <a:t>Evitar y Huir</a:t>
          </a:r>
          <a:endParaRPr lang="es-CO" b="1" dirty="0">
            <a:solidFill>
              <a:schemeClr val="tx1"/>
            </a:solidFill>
            <a:effectLst>
              <a:outerShdw blurRad="38100" dist="38100" dir="2700000" algn="tl">
                <a:srgbClr val="000000">
                  <a:alpha val="43137"/>
                </a:srgbClr>
              </a:outerShdw>
            </a:effectLst>
          </a:endParaRPr>
        </a:p>
      </dgm:t>
    </dgm:pt>
    <dgm:pt modelId="{3DEC2646-1CD1-4B6D-9FCA-7FEA726B4391}" type="parTrans" cxnId="{24004F6A-04F5-4A8C-9112-4E414AA6CFFB}">
      <dgm:prSet/>
      <dgm:spPr/>
      <dgm:t>
        <a:bodyPr/>
        <a:lstStyle/>
        <a:p>
          <a:endParaRPr lang="es-CO"/>
        </a:p>
      </dgm:t>
    </dgm:pt>
    <dgm:pt modelId="{9514DDA1-93A9-4744-827F-88B39691A7BD}" type="sibTrans" cxnId="{24004F6A-04F5-4A8C-9112-4E414AA6CFFB}">
      <dgm:prSet/>
      <dgm:spPr/>
      <dgm:t>
        <a:bodyPr/>
        <a:lstStyle/>
        <a:p>
          <a:endParaRPr lang="es-CO"/>
        </a:p>
      </dgm:t>
    </dgm:pt>
    <dgm:pt modelId="{53261C80-ECA2-453B-A737-2F0DE0A54EA8}">
      <dgm:prSet/>
      <dgm:spPr/>
      <dgm:t>
        <a:bodyPr/>
        <a:lstStyle/>
        <a:p>
          <a:r>
            <a:rPr lang="es-CO" b="1" dirty="0" smtClean="0">
              <a:solidFill>
                <a:schemeClr val="tx1"/>
              </a:solidFill>
              <a:effectLst>
                <a:outerShdw blurRad="38100" dist="38100" dir="2700000" algn="tl">
                  <a:srgbClr val="000000">
                    <a:alpha val="43137"/>
                  </a:srgbClr>
                </a:outerShdw>
              </a:effectLst>
            </a:rPr>
            <a:t>La Palabra</a:t>
          </a:r>
          <a:endParaRPr lang="es-CO" b="1" dirty="0">
            <a:solidFill>
              <a:schemeClr val="tx1"/>
            </a:solidFill>
            <a:effectLst>
              <a:outerShdw blurRad="38100" dist="38100" dir="2700000" algn="tl">
                <a:srgbClr val="000000">
                  <a:alpha val="43137"/>
                </a:srgbClr>
              </a:outerShdw>
            </a:effectLst>
          </a:endParaRPr>
        </a:p>
      </dgm:t>
    </dgm:pt>
    <dgm:pt modelId="{1E5E3E95-E5BD-4CED-AECF-39A30732EA98}" type="parTrans" cxnId="{1AB9DAE9-0B22-40A5-965D-80350489A69F}">
      <dgm:prSet/>
      <dgm:spPr/>
      <dgm:t>
        <a:bodyPr/>
        <a:lstStyle/>
        <a:p>
          <a:endParaRPr lang="es-CO"/>
        </a:p>
      </dgm:t>
    </dgm:pt>
    <dgm:pt modelId="{93FB87CF-A10A-4F08-B110-5F63AAD72AEB}" type="sibTrans" cxnId="{1AB9DAE9-0B22-40A5-965D-80350489A69F}">
      <dgm:prSet/>
      <dgm:spPr/>
      <dgm:t>
        <a:bodyPr/>
        <a:lstStyle/>
        <a:p>
          <a:endParaRPr lang="es-CO"/>
        </a:p>
      </dgm:t>
    </dgm:pt>
    <dgm:pt modelId="{5F1F03D9-0D5B-4EA5-B84B-9CDE7C2C9524}" type="pres">
      <dgm:prSet presAssocID="{B202C557-5422-42AC-845B-798D2C63BC23}" presName="Name0" presStyleCnt="0">
        <dgm:presLayoutVars>
          <dgm:chMax val="1"/>
          <dgm:dir/>
          <dgm:animLvl val="ctr"/>
          <dgm:resizeHandles val="exact"/>
        </dgm:presLayoutVars>
      </dgm:prSet>
      <dgm:spPr/>
    </dgm:pt>
    <dgm:pt modelId="{0ABE7452-6CA9-4237-BC56-440C790C1FA7}" type="pres">
      <dgm:prSet presAssocID="{3656A93E-9DB7-4719-8907-F68BA97512B8}" presName="centerShape" presStyleLbl="node0" presStyleIdx="0" presStyleCnt="1"/>
      <dgm:spPr/>
    </dgm:pt>
    <dgm:pt modelId="{A51EC9C1-3598-448E-9CA6-F6C41457A03A}" type="pres">
      <dgm:prSet presAssocID="{3D160708-2E13-4EBF-AD32-DA1D27114D91}" presName="node" presStyleLbl="node1" presStyleIdx="0" presStyleCnt="7">
        <dgm:presLayoutVars>
          <dgm:bulletEnabled val="1"/>
        </dgm:presLayoutVars>
      </dgm:prSet>
      <dgm:spPr/>
      <dgm:t>
        <a:bodyPr/>
        <a:lstStyle/>
        <a:p>
          <a:endParaRPr lang="es-CO"/>
        </a:p>
      </dgm:t>
    </dgm:pt>
    <dgm:pt modelId="{9525E2E2-3BCC-4068-ABC9-91AA5DEDE384}" type="pres">
      <dgm:prSet presAssocID="{3D160708-2E13-4EBF-AD32-DA1D27114D91}" presName="dummy" presStyleCnt="0"/>
      <dgm:spPr/>
    </dgm:pt>
    <dgm:pt modelId="{1C9F8FD9-7E37-48ED-90F8-2DD2DBA23516}" type="pres">
      <dgm:prSet presAssocID="{C98EFF35-85DE-4CDC-89D9-AA57B8A26E15}" presName="sibTrans" presStyleLbl="sibTrans2D1" presStyleIdx="0" presStyleCnt="7"/>
      <dgm:spPr/>
    </dgm:pt>
    <dgm:pt modelId="{5706ECBF-622B-45DA-8480-3E5A618BD6A5}" type="pres">
      <dgm:prSet presAssocID="{574398D8-5080-479D-A293-916BAB6C1A05}" presName="node" presStyleLbl="node1" presStyleIdx="1" presStyleCnt="7">
        <dgm:presLayoutVars>
          <dgm:bulletEnabled val="1"/>
        </dgm:presLayoutVars>
      </dgm:prSet>
      <dgm:spPr/>
    </dgm:pt>
    <dgm:pt modelId="{8BD51452-A72B-482C-ABBB-7B41F213D4B2}" type="pres">
      <dgm:prSet presAssocID="{574398D8-5080-479D-A293-916BAB6C1A05}" presName="dummy" presStyleCnt="0"/>
      <dgm:spPr/>
    </dgm:pt>
    <dgm:pt modelId="{5569DC21-010A-4902-9672-506C7A93CF94}" type="pres">
      <dgm:prSet presAssocID="{2B6EE7B7-75B3-44D7-B66D-9F2BC640DB6D}" presName="sibTrans" presStyleLbl="sibTrans2D1" presStyleIdx="1" presStyleCnt="7"/>
      <dgm:spPr/>
    </dgm:pt>
    <dgm:pt modelId="{6D1D2F32-A641-461D-853A-8D72FA43C5C5}" type="pres">
      <dgm:prSet presAssocID="{40066A0C-642E-42E8-A531-2105AE4E8072}" presName="node" presStyleLbl="node1" presStyleIdx="2" presStyleCnt="7">
        <dgm:presLayoutVars>
          <dgm:bulletEnabled val="1"/>
        </dgm:presLayoutVars>
      </dgm:prSet>
      <dgm:spPr/>
    </dgm:pt>
    <dgm:pt modelId="{2C5179F6-5348-41A0-AE89-682008CDD955}" type="pres">
      <dgm:prSet presAssocID="{40066A0C-642E-42E8-A531-2105AE4E8072}" presName="dummy" presStyleCnt="0"/>
      <dgm:spPr/>
    </dgm:pt>
    <dgm:pt modelId="{DE447198-E17A-4E8A-9DBA-975B97FDF252}" type="pres">
      <dgm:prSet presAssocID="{C1E74245-567D-4092-A692-C0E8A19B338A}" presName="sibTrans" presStyleLbl="sibTrans2D1" presStyleIdx="2" presStyleCnt="7"/>
      <dgm:spPr/>
    </dgm:pt>
    <dgm:pt modelId="{55933AEF-3DD7-45FD-AB51-77F40384A5E3}" type="pres">
      <dgm:prSet presAssocID="{797B6652-E929-4279-AA29-E7A73C13D6FB}" presName="node" presStyleLbl="node1" presStyleIdx="3" presStyleCnt="7">
        <dgm:presLayoutVars>
          <dgm:bulletEnabled val="1"/>
        </dgm:presLayoutVars>
      </dgm:prSet>
      <dgm:spPr/>
    </dgm:pt>
    <dgm:pt modelId="{41956F13-50D4-4654-AEAE-54E0AF967E24}" type="pres">
      <dgm:prSet presAssocID="{797B6652-E929-4279-AA29-E7A73C13D6FB}" presName="dummy" presStyleCnt="0"/>
      <dgm:spPr/>
    </dgm:pt>
    <dgm:pt modelId="{431C8799-8E0F-432B-AA23-725E69F01E2B}" type="pres">
      <dgm:prSet presAssocID="{5FB56F22-E544-42C7-932D-9CB24BF07011}" presName="sibTrans" presStyleLbl="sibTrans2D1" presStyleIdx="3" presStyleCnt="7"/>
      <dgm:spPr/>
    </dgm:pt>
    <dgm:pt modelId="{7943DCEE-F579-4783-8DF8-792F39E924D2}" type="pres">
      <dgm:prSet presAssocID="{49627379-94BC-4028-B307-FE0250533927}" presName="node" presStyleLbl="node1" presStyleIdx="4" presStyleCnt="7">
        <dgm:presLayoutVars>
          <dgm:bulletEnabled val="1"/>
        </dgm:presLayoutVars>
      </dgm:prSet>
      <dgm:spPr/>
    </dgm:pt>
    <dgm:pt modelId="{95A01ED9-E066-48FE-85D7-7CD2BFF01C74}" type="pres">
      <dgm:prSet presAssocID="{49627379-94BC-4028-B307-FE0250533927}" presName="dummy" presStyleCnt="0"/>
      <dgm:spPr/>
    </dgm:pt>
    <dgm:pt modelId="{3E1FB3C6-63B8-49C9-B132-9A1E3497009C}" type="pres">
      <dgm:prSet presAssocID="{19A53A1F-85C1-4EDB-B792-E51F13C45ED2}" presName="sibTrans" presStyleLbl="sibTrans2D1" presStyleIdx="4" presStyleCnt="7"/>
      <dgm:spPr/>
    </dgm:pt>
    <dgm:pt modelId="{BB05CCEA-10E1-45BA-83DC-0FDE856369EC}" type="pres">
      <dgm:prSet presAssocID="{241E0FE8-1959-4F23-9C10-1265398CF594}" presName="node" presStyleLbl="node1" presStyleIdx="5" presStyleCnt="7">
        <dgm:presLayoutVars>
          <dgm:bulletEnabled val="1"/>
        </dgm:presLayoutVars>
      </dgm:prSet>
      <dgm:spPr/>
    </dgm:pt>
    <dgm:pt modelId="{80AFF6EF-34C1-4EF0-B6DD-1C405CF17CD7}" type="pres">
      <dgm:prSet presAssocID="{241E0FE8-1959-4F23-9C10-1265398CF594}" presName="dummy" presStyleCnt="0"/>
      <dgm:spPr/>
    </dgm:pt>
    <dgm:pt modelId="{460D5610-6690-4E7A-8A37-0C5F66C288A8}" type="pres">
      <dgm:prSet presAssocID="{9514DDA1-93A9-4744-827F-88B39691A7BD}" presName="sibTrans" presStyleLbl="sibTrans2D1" presStyleIdx="5" presStyleCnt="7"/>
      <dgm:spPr/>
    </dgm:pt>
    <dgm:pt modelId="{84544754-508A-482B-AF9A-347072C92E19}" type="pres">
      <dgm:prSet presAssocID="{53261C80-ECA2-453B-A737-2F0DE0A54EA8}" presName="node" presStyleLbl="node1" presStyleIdx="6" presStyleCnt="7">
        <dgm:presLayoutVars>
          <dgm:bulletEnabled val="1"/>
        </dgm:presLayoutVars>
      </dgm:prSet>
      <dgm:spPr/>
    </dgm:pt>
    <dgm:pt modelId="{75E23E13-C374-4607-9A08-E0E81B1AA6D7}" type="pres">
      <dgm:prSet presAssocID="{53261C80-ECA2-453B-A737-2F0DE0A54EA8}" presName="dummy" presStyleCnt="0"/>
      <dgm:spPr/>
    </dgm:pt>
    <dgm:pt modelId="{A7C4BF73-E5D7-4E16-BE3B-26CFD93C1917}" type="pres">
      <dgm:prSet presAssocID="{93FB87CF-A10A-4F08-B110-5F63AAD72AEB}" presName="sibTrans" presStyleLbl="sibTrans2D1" presStyleIdx="6" presStyleCnt="7"/>
      <dgm:spPr/>
    </dgm:pt>
  </dgm:ptLst>
  <dgm:cxnLst>
    <dgm:cxn modelId="{0346B10E-1DE0-43AB-8D4B-B0479A18B761}" srcId="{3656A93E-9DB7-4719-8907-F68BA97512B8}" destId="{574398D8-5080-479D-A293-916BAB6C1A05}" srcOrd="1" destOrd="0" parTransId="{4C9B8029-46A6-4383-AD1E-353ABE4E0A74}" sibTransId="{2B6EE7B7-75B3-44D7-B66D-9F2BC640DB6D}"/>
    <dgm:cxn modelId="{DEAD0EA9-19E5-4169-A7B6-9789C68D2B8B}" srcId="{3656A93E-9DB7-4719-8907-F68BA97512B8}" destId="{40066A0C-642E-42E8-A531-2105AE4E8072}" srcOrd="2" destOrd="0" parTransId="{5AFE0EFA-7689-424F-850E-DF345A83D174}" sibTransId="{C1E74245-567D-4092-A692-C0E8A19B338A}"/>
    <dgm:cxn modelId="{24004F6A-04F5-4A8C-9112-4E414AA6CFFB}" srcId="{3656A93E-9DB7-4719-8907-F68BA97512B8}" destId="{241E0FE8-1959-4F23-9C10-1265398CF594}" srcOrd="5" destOrd="0" parTransId="{3DEC2646-1CD1-4B6D-9FCA-7FEA726B4391}" sibTransId="{9514DDA1-93A9-4744-827F-88B39691A7BD}"/>
    <dgm:cxn modelId="{9F5C03E3-034A-49B2-BE3E-A046AA2719B5}" type="presOf" srcId="{3D160708-2E13-4EBF-AD32-DA1D27114D91}" destId="{A51EC9C1-3598-448E-9CA6-F6C41457A03A}" srcOrd="0" destOrd="0" presId="urn:microsoft.com/office/officeart/2005/8/layout/radial6"/>
    <dgm:cxn modelId="{6A7A3BB7-DFE7-4E3D-9FFE-862E578427AE}" type="presOf" srcId="{2B6EE7B7-75B3-44D7-B66D-9F2BC640DB6D}" destId="{5569DC21-010A-4902-9672-506C7A93CF94}" srcOrd="0" destOrd="0" presId="urn:microsoft.com/office/officeart/2005/8/layout/radial6"/>
    <dgm:cxn modelId="{43194A4D-A2B7-493F-9634-4B084E1CF37C}" srcId="{3656A93E-9DB7-4719-8907-F68BA97512B8}" destId="{49627379-94BC-4028-B307-FE0250533927}" srcOrd="4" destOrd="0" parTransId="{BFC44680-2A5E-436C-B530-0647BA7B29E2}" sibTransId="{19A53A1F-85C1-4EDB-B792-E51F13C45ED2}"/>
    <dgm:cxn modelId="{7593F346-BBEA-49BB-A26A-88143E85E9BA}" type="presOf" srcId="{C98EFF35-85DE-4CDC-89D9-AA57B8A26E15}" destId="{1C9F8FD9-7E37-48ED-90F8-2DD2DBA23516}" srcOrd="0" destOrd="0" presId="urn:microsoft.com/office/officeart/2005/8/layout/radial6"/>
    <dgm:cxn modelId="{6CA4D75B-BF9B-4FDE-88A1-EBBA03835DB6}" type="presOf" srcId="{53261C80-ECA2-453B-A737-2F0DE0A54EA8}" destId="{84544754-508A-482B-AF9A-347072C92E19}" srcOrd="0" destOrd="0" presId="urn:microsoft.com/office/officeart/2005/8/layout/radial6"/>
    <dgm:cxn modelId="{A7CC13B9-AB9D-4B5A-B373-A38C4540FB92}" type="presOf" srcId="{49627379-94BC-4028-B307-FE0250533927}" destId="{7943DCEE-F579-4783-8DF8-792F39E924D2}" srcOrd="0" destOrd="0" presId="urn:microsoft.com/office/officeart/2005/8/layout/radial6"/>
    <dgm:cxn modelId="{C099F9C3-47B8-42A2-8392-ED63F74473E7}" type="presOf" srcId="{3656A93E-9DB7-4719-8907-F68BA97512B8}" destId="{0ABE7452-6CA9-4237-BC56-440C790C1FA7}" srcOrd="0" destOrd="0" presId="urn:microsoft.com/office/officeart/2005/8/layout/radial6"/>
    <dgm:cxn modelId="{5B0119EC-FC5E-46E4-AA49-A2811CAD6419}" srcId="{3656A93E-9DB7-4719-8907-F68BA97512B8}" destId="{797B6652-E929-4279-AA29-E7A73C13D6FB}" srcOrd="3" destOrd="0" parTransId="{0CB95772-197F-4797-B607-FB4BB0058C64}" sibTransId="{5FB56F22-E544-42C7-932D-9CB24BF07011}"/>
    <dgm:cxn modelId="{5FD4BEE5-5C4E-4169-85D8-EE317AED77D4}" type="presOf" srcId="{9514DDA1-93A9-4744-827F-88B39691A7BD}" destId="{460D5610-6690-4E7A-8A37-0C5F66C288A8}" srcOrd="0" destOrd="0" presId="urn:microsoft.com/office/officeart/2005/8/layout/radial6"/>
    <dgm:cxn modelId="{CDC639D3-948E-4034-800C-14415F71C3F0}" type="presOf" srcId="{5FB56F22-E544-42C7-932D-9CB24BF07011}" destId="{431C8799-8E0F-432B-AA23-725E69F01E2B}" srcOrd="0" destOrd="0" presId="urn:microsoft.com/office/officeart/2005/8/layout/radial6"/>
    <dgm:cxn modelId="{3585609A-C0E1-49D6-B908-57CB1E8BE45E}" srcId="{3656A93E-9DB7-4719-8907-F68BA97512B8}" destId="{3D160708-2E13-4EBF-AD32-DA1D27114D91}" srcOrd="0" destOrd="0" parTransId="{93C85D44-31BC-4632-94D0-3B2878DE26CF}" sibTransId="{C98EFF35-85DE-4CDC-89D9-AA57B8A26E15}"/>
    <dgm:cxn modelId="{81BB583A-7ACD-49A0-9459-A76A7F1109F5}" type="presOf" srcId="{C1E74245-567D-4092-A692-C0E8A19B338A}" destId="{DE447198-E17A-4E8A-9DBA-975B97FDF252}" srcOrd="0" destOrd="0" presId="urn:microsoft.com/office/officeart/2005/8/layout/radial6"/>
    <dgm:cxn modelId="{1AB9DAE9-0B22-40A5-965D-80350489A69F}" srcId="{3656A93E-9DB7-4719-8907-F68BA97512B8}" destId="{53261C80-ECA2-453B-A737-2F0DE0A54EA8}" srcOrd="6" destOrd="0" parTransId="{1E5E3E95-E5BD-4CED-AECF-39A30732EA98}" sibTransId="{93FB87CF-A10A-4F08-B110-5F63AAD72AEB}"/>
    <dgm:cxn modelId="{F3879C71-E80D-45FC-B919-95156CCD2DB0}" type="presOf" srcId="{797B6652-E929-4279-AA29-E7A73C13D6FB}" destId="{55933AEF-3DD7-45FD-AB51-77F40384A5E3}" srcOrd="0" destOrd="0" presId="urn:microsoft.com/office/officeart/2005/8/layout/radial6"/>
    <dgm:cxn modelId="{0F25E852-B727-4038-A1BC-585D3A8AC2C2}" type="presOf" srcId="{19A53A1F-85C1-4EDB-B792-E51F13C45ED2}" destId="{3E1FB3C6-63B8-49C9-B132-9A1E3497009C}" srcOrd="0" destOrd="0" presId="urn:microsoft.com/office/officeart/2005/8/layout/radial6"/>
    <dgm:cxn modelId="{EF48DBCD-5432-4132-82D2-D84D9A47A0C2}" type="presOf" srcId="{93FB87CF-A10A-4F08-B110-5F63AAD72AEB}" destId="{A7C4BF73-E5D7-4E16-BE3B-26CFD93C1917}" srcOrd="0" destOrd="0" presId="urn:microsoft.com/office/officeart/2005/8/layout/radial6"/>
    <dgm:cxn modelId="{CFE9A4E4-FD43-4020-8038-060B677F4420}" type="presOf" srcId="{574398D8-5080-479D-A293-916BAB6C1A05}" destId="{5706ECBF-622B-45DA-8480-3E5A618BD6A5}" srcOrd="0" destOrd="0" presId="urn:microsoft.com/office/officeart/2005/8/layout/radial6"/>
    <dgm:cxn modelId="{A4EE3D05-88B8-4775-936A-0EBD48B81526}" srcId="{B202C557-5422-42AC-845B-798D2C63BC23}" destId="{3656A93E-9DB7-4719-8907-F68BA97512B8}" srcOrd="0" destOrd="0" parTransId="{4B1CBF5F-E306-4E66-96BD-BE1C177FCAB5}" sibTransId="{31F38D18-E215-4248-86B8-544FCC8E3007}"/>
    <dgm:cxn modelId="{28A7EA9F-59AB-466D-89F7-7D49608B6330}" type="presOf" srcId="{B202C557-5422-42AC-845B-798D2C63BC23}" destId="{5F1F03D9-0D5B-4EA5-B84B-9CDE7C2C9524}" srcOrd="0" destOrd="0" presId="urn:microsoft.com/office/officeart/2005/8/layout/radial6"/>
    <dgm:cxn modelId="{A06C378A-BDBE-4BC7-8100-3CB739C73863}" type="presOf" srcId="{40066A0C-642E-42E8-A531-2105AE4E8072}" destId="{6D1D2F32-A641-461D-853A-8D72FA43C5C5}" srcOrd="0" destOrd="0" presId="urn:microsoft.com/office/officeart/2005/8/layout/radial6"/>
    <dgm:cxn modelId="{289303FC-8AE6-4AE4-9A36-500173417016}" type="presOf" srcId="{241E0FE8-1959-4F23-9C10-1265398CF594}" destId="{BB05CCEA-10E1-45BA-83DC-0FDE856369EC}" srcOrd="0" destOrd="0" presId="urn:microsoft.com/office/officeart/2005/8/layout/radial6"/>
    <dgm:cxn modelId="{23BE69E2-CFB9-4F97-86CE-ED3C554DFB89}" type="presParOf" srcId="{5F1F03D9-0D5B-4EA5-B84B-9CDE7C2C9524}" destId="{0ABE7452-6CA9-4237-BC56-440C790C1FA7}" srcOrd="0" destOrd="0" presId="urn:microsoft.com/office/officeart/2005/8/layout/radial6"/>
    <dgm:cxn modelId="{D3A6ACAA-116F-4CBA-BE4E-A91678829A8C}" type="presParOf" srcId="{5F1F03D9-0D5B-4EA5-B84B-9CDE7C2C9524}" destId="{A51EC9C1-3598-448E-9CA6-F6C41457A03A}" srcOrd="1" destOrd="0" presId="urn:microsoft.com/office/officeart/2005/8/layout/radial6"/>
    <dgm:cxn modelId="{39D54B42-12BE-413D-B26E-5BDF6FB863FB}" type="presParOf" srcId="{5F1F03D9-0D5B-4EA5-B84B-9CDE7C2C9524}" destId="{9525E2E2-3BCC-4068-ABC9-91AA5DEDE384}" srcOrd="2" destOrd="0" presId="urn:microsoft.com/office/officeart/2005/8/layout/radial6"/>
    <dgm:cxn modelId="{5ABD6159-CD67-4E7D-BA73-B33A2C643B9C}" type="presParOf" srcId="{5F1F03D9-0D5B-4EA5-B84B-9CDE7C2C9524}" destId="{1C9F8FD9-7E37-48ED-90F8-2DD2DBA23516}" srcOrd="3" destOrd="0" presId="urn:microsoft.com/office/officeart/2005/8/layout/radial6"/>
    <dgm:cxn modelId="{9793AD7F-148F-4493-B701-CE4C372B9C93}" type="presParOf" srcId="{5F1F03D9-0D5B-4EA5-B84B-9CDE7C2C9524}" destId="{5706ECBF-622B-45DA-8480-3E5A618BD6A5}" srcOrd="4" destOrd="0" presId="urn:microsoft.com/office/officeart/2005/8/layout/radial6"/>
    <dgm:cxn modelId="{B7792D1D-C2DD-45C9-AFF7-D67BFE8641DE}" type="presParOf" srcId="{5F1F03D9-0D5B-4EA5-B84B-9CDE7C2C9524}" destId="{8BD51452-A72B-482C-ABBB-7B41F213D4B2}" srcOrd="5" destOrd="0" presId="urn:microsoft.com/office/officeart/2005/8/layout/radial6"/>
    <dgm:cxn modelId="{7F353DD5-B760-46FC-A91C-F62EC3EDA418}" type="presParOf" srcId="{5F1F03D9-0D5B-4EA5-B84B-9CDE7C2C9524}" destId="{5569DC21-010A-4902-9672-506C7A93CF94}" srcOrd="6" destOrd="0" presId="urn:microsoft.com/office/officeart/2005/8/layout/radial6"/>
    <dgm:cxn modelId="{E4E1F119-6AF3-44F1-9B39-CFEE3D0B8B7F}" type="presParOf" srcId="{5F1F03D9-0D5B-4EA5-B84B-9CDE7C2C9524}" destId="{6D1D2F32-A641-461D-853A-8D72FA43C5C5}" srcOrd="7" destOrd="0" presId="urn:microsoft.com/office/officeart/2005/8/layout/radial6"/>
    <dgm:cxn modelId="{A920B86C-FB5A-4221-A946-BC79153F734B}" type="presParOf" srcId="{5F1F03D9-0D5B-4EA5-B84B-9CDE7C2C9524}" destId="{2C5179F6-5348-41A0-AE89-682008CDD955}" srcOrd="8" destOrd="0" presId="urn:microsoft.com/office/officeart/2005/8/layout/radial6"/>
    <dgm:cxn modelId="{54A4C79B-F231-49D4-B388-215EC1DB8920}" type="presParOf" srcId="{5F1F03D9-0D5B-4EA5-B84B-9CDE7C2C9524}" destId="{DE447198-E17A-4E8A-9DBA-975B97FDF252}" srcOrd="9" destOrd="0" presId="urn:microsoft.com/office/officeart/2005/8/layout/radial6"/>
    <dgm:cxn modelId="{7D308EAD-FF40-4314-8250-1BCDE5668953}" type="presParOf" srcId="{5F1F03D9-0D5B-4EA5-B84B-9CDE7C2C9524}" destId="{55933AEF-3DD7-45FD-AB51-77F40384A5E3}" srcOrd="10" destOrd="0" presId="urn:microsoft.com/office/officeart/2005/8/layout/radial6"/>
    <dgm:cxn modelId="{1061CFBC-A1C0-45F7-B5CD-B64E5C08B986}" type="presParOf" srcId="{5F1F03D9-0D5B-4EA5-B84B-9CDE7C2C9524}" destId="{41956F13-50D4-4654-AEAE-54E0AF967E24}" srcOrd="11" destOrd="0" presId="urn:microsoft.com/office/officeart/2005/8/layout/radial6"/>
    <dgm:cxn modelId="{0AE9F88A-FBCA-409C-AD49-851C6216B691}" type="presParOf" srcId="{5F1F03D9-0D5B-4EA5-B84B-9CDE7C2C9524}" destId="{431C8799-8E0F-432B-AA23-725E69F01E2B}" srcOrd="12" destOrd="0" presId="urn:microsoft.com/office/officeart/2005/8/layout/radial6"/>
    <dgm:cxn modelId="{00E5EF67-41DB-494D-9D4D-03D829CBAB14}" type="presParOf" srcId="{5F1F03D9-0D5B-4EA5-B84B-9CDE7C2C9524}" destId="{7943DCEE-F579-4783-8DF8-792F39E924D2}" srcOrd="13" destOrd="0" presId="urn:microsoft.com/office/officeart/2005/8/layout/radial6"/>
    <dgm:cxn modelId="{3AB526C2-639E-4AE3-B149-8981E2F3B342}" type="presParOf" srcId="{5F1F03D9-0D5B-4EA5-B84B-9CDE7C2C9524}" destId="{95A01ED9-E066-48FE-85D7-7CD2BFF01C74}" srcOrd="14" destOrd="0" presId="urn:microsoft.com/office/officeart/2005/8/layout/radial6"/>
    <dgm:cxn modelId="{5CAD6F1E-CC4A-48FF-B221-0D1156EC638E}" type="presParOf" srcId="{5F1F03D9-0D5B-4EA5-B84B-9CDE7C2C9524}" destId="{3E1FB3C6-63B8-49C9-B132-9A1E3497009C}" srcOrd="15" destOrd="0" presId="urn:microsoft.com/office/officeart/2005/8/layout/radial6"/>
    <dgm:cxn modelId="{16CD7D9D-9CAA-48BC-84DB-2E1B67B17ACC}" type="presParOf" srcId="{5F1F03D9-0D5B-4EA5-B84B-9CDE7C2C9524}" destId="{BB05CCEA-10E1-45BA-83DC-0FDE856369EC}" srcOrd="16" destOrd="0" presId="urn:microsoft.com/office/officeart/2005/8/layout/radial6"/>
    <dgm:cxn modelId="{07975503-2061-49AA-A93D-DF36593A9D94}" type="presParOf" srcId="{5F1F03D9-0D5B-4EA5-B84B-9CDE7C2C9524}" destId="{80AFF6EF-34C1-4EF0-B6DD-1C405CF17CD7}" srcOrd="17" destOrd="0" presId="urn:microsoft.com/office/officeart/2005/8/layout/radial6"/>
    <dgm:cxn modelId="{64834ACC-E53D-42F6-9BFF-A3AAAA05331C}" type="presParOf" srcId="{5F1F03D9-0D5B-4EA5-B84B-9CDE7C2C9524}" destId="{460D5610-6690-4E7A-8A37-0C5F66C288A8}" srcOrd="18" destOrd="0" presId="urn:microsoft.com/office/officeart/2005/8/layout/radial6"/>
    <dgm:cxn modelId="{118FDF4E-02F6-4F7B-8917-64F999FC2DEE}" type="presParOf" srcId="{5F1F03D9-0D5B-4EA5-B84B-9CDE7C2C9524}" destId="{84544754-508A-482B-AF9A-347072C92E19}" srcOrd="19" destOrd="0" presId="urn:microsoft.com/office/officeart/2005/8/layout/radial6"/>
    <dgm:cxn modelId="{0EC325A4-B710-4515-B46B-0A4620D0998A}" type="presParOf" srcId="{5F1F03D9-0D5B-4EA5-B84B-9CDE7C2C9524}" destId="{75E23E13-C374-4607-9A08-E0E81B1AA6D7}" srcOrd="20" destOrd="0" presId="urn:microsoft.com/office/officeart/2005/8/layout/radial6"/>
    <dgm:cxn modelId="{F4ECAF19-F758-4428-838B-12C872758543}" type="presParOf" srcId="{5F1F03D9-0D5B-4EA5-B84B-9CDE7C2C9524}" destId="{A7C4BF73-E5D7-4E16-BE3B-26CFD93C1917}"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4BF73-E5D7-4E16-BE3B-26CFD93C1917}">
      <dsp:nvSpPr>
        <dsp:cNvPr id="0" name=""/>
        <dsp:cNvSpPr/>
      </dsp:nvSpPr>
      <dsp:spPr>
        <a:xfrm>
          <a:off x="2570936" y="686845"/>
          <a:ext cx="5443302" cy="5443302"/>
        </a:xfrm>
        <a:prstGeom prst="blockArc">
          <a:avLst>
            <a:gd name="adj1" fmla="val 13114286"/>
            <a:gd name="adj2" fmla="val 16200000"/>
            <a:gd name="adj3" fmla="val 3905"/>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0D5610-6690-4E7A-8A37-0C5F66C288A8}">
      <dsp:nvSpPr>
        <dsp:cNvPr id="0" name=""/>
        <dsp:cNvSpPr/>
      </dsp:nvSpPr>
      <dsp:spPr>
        <a:xfrm>
          <a:off x="2570936" y="686845"/>
          <a:ext cx="5443302" cy="5443302"/>
        </a:xfrm>
        <a:prstGeom prst="blockArc">
          <a:avLst>
            <a:gd name="adj1" fmla="val 10028571"/>
            <a:gd name="adj2" fmla="val 13114286"/>
            <a:gd name="adj3" fmla="val 3905"/>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1FB3C6-63B8-49C9-B132-9A1E3497009C}">
      <dsp:nvSpPr>
        <dsp:cNvPr id="0" name=""/>
        <dsp:cNvSpPr/>
      </dsp:nvSpPr>
      <dsp:spPr>
        <a:xfrm>
          <a:off x="2570936" y="686845"/>
          <a:ext cx="5443302" cy="5443302"/>
        </a:xfrm>
        <a:prstGeom prst="blockArc">
          <a:avLst>
            <a:gd name="adj1" fmla="val 6942857"/>
            <a:gd name="adj2" fmla="val 10028571"/>
            <a:gd name="adj3" fmla="val 3905"/>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1C8799-8E0F-432B-AA23-725E69F01E2B}">
      <dsp:nvSpPr>
        <dsp:cNvPr id="0" name=""/>
        <dsp:cNvSpPr/>
      </dsp:nvSpPr>
      <dsp:spPr>
        <a:xfrm>
          <a:off x="2570936" y="686845"/>
          <a:ext cx="5443302" cy="5443302"/>
        </a:xfrm>
        <a:prstGeom prst="blockArc">
          <a:avLst>
            <a:gd name="adj1" fmla="val 3857143"/>
            <a:gd name="adj2" fmla="val 6942857"/>
            <a:gd name="adj3" fmla="val 3905"/>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447198-E17A-4E8A-9DBA-975B97FDF252}">
      <dsp:nvSpPr>
        <dsp:cNvPr id="0" name=""/>
        <dsp:cNvSpPr/>
      </dsp:nvSpPr>
      <dsp:spPr>
        <a:xfrm>
          <a:off x="2570936" y="686845"/>
          <a:ext cx="5443302" cy="5443302"/>
        </a:xfrm>
        <a:prstGeom prst="blockArc">
          <a:avLst>
            <a:gd name="adj1" fmla="val 771429"/>
            <a:gd name="adj2" fmla="val 3857143"/>
            <a:gd name="adj3" fmla="val 3905"/>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69DC21-010A-4902-9672-506C7A93CF94}">
      <dsp:nvSpPr>
        <dsp:cNvPr id="0" name=""/>
        <dsp:cNvSpPr/>
      </dsp:nvSpPr>
      <dsp:spPr>
        <a:xfrm>
          <a:off x="2570936" y="686845"/>
          <a:ext cx="5443302" cy="5443302"/>
        </a:xfrm>
        <a:prstGeom prst="blockArc">
          <a:avLst>
            <a:gd name="adj1" fmla="val 19285714"/>
            <a:gd name="adj2" fmla="val 771429"/>
            <a:gd name="adj3" fmla="val 3905"/>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9F8FD9-7E37-48ED-90F8-2DD2DBA23516}">
      <dsp:nvSpPr>
        <dsp:cNvPr id="0" name=""/>
        <dsp:cNvSpPr/>
      </dsp:nvSpPr>
      <dsp:spPr>
        <a:xfrm>
          <a:off x="2570936" y="686845"/>
          <a:ext cx="5443302" cy="5443302"/>
        </a:xfrm>
        <a:prstGeom prst="blockArc">
          <a:avLst>
            <a:gd name="adj1" fmla="val 16200000"/>
            <a:gd name="adj2" fmla="val 19285714"/>
            <a:gd name="adj3" fmla="val 3905"/>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BE7452-6CA9-4237-BC56-440C790C1FA7}">
      <dsp:nvSpPr>
        <dsp:cNvPr id="0" name=""/>
        <dsp:cNvSpPr/>
      </dsp:nvSpPr>
      <dsp:spPr>
        <a:xfrm>
          <a:off x="4238205" y="2354114"/>
          <a:ext cx="2108765" cy="21087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CO" sz="2800" kern="1200" dirty="0" smtClean="0"/>
            <a:t>Cristianos</a:t>
          </a:r>
          <a:endParaRPr lang="es-CO" sz="2800" kern="1200" dirty="0"/>
        </a:p>
      </dsp:txBody>
      <dsp:txXfrm>
        <a:off x="4547026" y="2662935"/>
        <a:ext cx="1491123" cy="1491123"/>
      </dsp:txXfrm>
    </dsp:sp>
    <dsp:sp modelId="{A51EC9C1-3598-448E-9CA6-F6C41457A03A}">
      <dsp:nvSpPr>
        <dsp:cNvPr id="0" name=""/>
        <dsp:cNvSpPr/>
      </dsp:nvSpPr>
      <dsp:spPr>
        <a:xfrm>
          <a:off x="4554520" y="1918"/>
          <a:ext cx="1476135" cy="147613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effectLst>
                <a:outerShdw blurRad="38100" dist="38100" dir="2700000" algn="tl">
                  <a:srgbClr val="000000">
                    <a:alpha val="43137"/>
                  </a:srgbClr>
                </a:outerShdw>
              </a:effectLst>
            </a:rPr>
            <a:t>Fe no fingida</a:t>
          </a:r>
          <a:endParaRPr lang="es-CO" sz="1400" b="1" kern="1200" dirty="0">
            <a:solidFill>
              <a:schemeClr val="tx1"/>
            </a:solidFill>
            <a:effectLst>
              <a:outerShdw blurRad="38100" dist="38100" dir="2700000" algn="tl">
                <a:srgbClr val="000000">
                  <a:alpha val="43137"/>
                </a:srgbClr>
              </a:outerShdw>
            </a:effectLst>
          </a:endParaRPr>
        </a:p>
      </dsp:txBody>
      <dsp:txXfrm>
        <a:off x="4770695" y="218093"/>
        <a:ext cx="1043785" cy="1043785"/>
      </dsp:txXfrm>
    </dsp:sp>
    <dsp:sp modelId="{5706ECBF-622B-45DA-8480-3E5A618BD6A5}">
      <dsp:nvSpPr>
        <dsp:cNvPr id="0" name=""/>
        <dsp:cNvSpPr/>
      </dsp:nvSpPr>
      <dsp:spPr>
        <a:xfrm>
          <a:off x="6640845" y="1006639"/>
          <a:ext cx="1476135" cy="147613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effectLst>
                <a:outerShdw blurRad="38100" dist="38100" dir="2700000" algn="tl">
                  <a:srgbClr val="000000">
                    <a:alpha val="43137"/>
                  </a:srgbClr>
                </a:outerShdw>
              </a:effectLst>
            </a:rPr>
            <a:t>Avivar</a:t>
          </a:r>
          <a:endParaRPr lang="es-CO" sz="1400" b="1" kern="1200" dirty="0">
            <a:solidFill>
              <a:schemeClr val="tx1"/>
            </a:solidFill>
            <a:effectLst>
              <a:outerShdw blurRad="38100" dist="38100" dir="2700000" algn="tl">
                <a:srgbClr val="000000">
                  <a:alpha val="43137"/>
                </a:srgbClr>
              </a:outerShdw>
            </a:effectLst>
          </a:endParaRPr>
        </a:p>
      </dsp:txBody>
      <dsp:txXfrm>
        <a:off x="6857020" y="1222814"/>
        <a:ext cx="1043785" cy="1043785"/>
      </dsp:txXfrm>
    </dsp:sp>
    <dsp:sp modelId="{6D1D2F32-A641-461D-853A-8D72FA43C5C5}">
      <dsp:nvSpPr>
        <dsp:cNvPr id="0" name=""/>
        <dsp:cNvSpPr/>
      </dsp:nvSpPr>
      <dsp:spPr>
        <a:xfrm>
          <a:off x="7156125" y="3264228"/>
          <a:ext cx="1476135" cy="147613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effectLst>
                <a:outerShdw blurRad="38100" dist="38100" dir="2700000" algn="tl">
                  <a:srgbClr val="000000">
                    <a:alpha val="43137"/>
                  </a:srgbClr>
                </a:outerShdw>
              </a:effectLst>
            </a:rPr>
            <a:t>No Avergonzarse</a:t>
          </a:r>
          <a:endParaRPr lang="es-CO" sz="1400" b="1" kern="1200" dirty="0">
            <a:solidFill>
              <a:schemeClr val="tx1"/>
            </a:solidFill>
            <a:effectLst>
              <a:outerShdw blurRad="38100" dist="38100" dir="2700000" algn="tl">
                <a:srgbClr val="000000">
                  <a:alpha val="43137"/>
                </a:srgbClr>
              </a:outerShdw>
            </a:effectLst>
          </a:endParaRPr>
        </a:p>
      </dsp:txBody>
      <dsp:txXfrm>
        <a:off x="7372300" y="3480403"/>
        <a:ext cx="1043785" cy="1043785"/>
      </dsp:txXfrm>
    </dsp:sp>
    <dsp:sp modelId="{55933AEF-3DD7-45FD-AB51-77F40384A5E3}">
      <dsp:nvSpPr>
        <dsp:cNvPr id="0" name=""/>
        <dsp:cNvSpPr/>
      </dsp:nvSpPr>
      <dsp:spPr>
        <a:xfrm>
          <a:off x="5712343" y="5074673"/>
          <a:ext cx="1476135" cy="147613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effectLst>
                <a:outerShdw blurRad="38100" dist="38100" dir="2700000" algn="tl">
                  <a:srgbClr val="000000">
                    <a:alpha val="43137"/>
                  </a:srgbClr>
                </a:outerShdw>
              </a:effectLst>
            </a:rPr>
            <a:t>Retener y esforzarse</a:t>
          </a:r>
          <a:endParaRPr lang="es-CO" sz="1400" b="1" kern="1200" dirty="0">
            <a:solidFill>
              <a:schemeClr val="tx1"/>
            </a:solidFill>
            <a:effectLst>
              <a:outerShdw blurRad="38100" dist="38100" dir="2700000" algn="tl">
                <a:srgbClr val="000000">
                  <a:alpha val="43137"/>
                </a:srgbClr>
              </a:outerShdw>
            </a:effectLst>
          </a:endParaRPr>
        </a:p>
      </dsp:txBody>
      <dsp:txXfrm>
        <a:off x="5928518" y="5290848"/>
        <a:ext cx="1043785" cy="1043785"/>
      </dsp:txXfrm>
    </dsp:sp>
    <dsp:sp modelId="{7943DCEE-F579-4783-8DF8-792F39E924D2}">
      <dsp:nvSpPr>
        <dsp:cNvPr id="0" name=""/>
        <dsp:cNvSpPr/>
      </dsp:nvSpPr>
      <dsp:spPr>
        <a:xfrm>
          <a:off x="3396696" y="5074673"/>
          <a:ext cx="1476135" cy="1476135"/>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effectLst>
                <a:outerShdw blurRad="38100" dist="38100" dir="2700000" algn="tl">
                  <a:srgbClr val="000000">
                    <a:alpha val="43137"/>
                  </a:srgbClr>
                </a:outerShdw>
              </a:effectLst>
            </a:rPr>
            <a:t>Encargar y acordarse</a:t>
          </a:r>
          <a:endParaRPr lang="es-CO" sz="1400" b="1" kern="1200" dirty="0">
            <a:solidFill>
              <a:schemeClr val="tx1"/>
            </a:solidFill>
            <a:effectLst>
              <a:outerShdw blurRad="38100" dist="38100" dir="2700000" algn="tl">
                <a:srgbClr val="000000">
                  <a:alpha val="43137"/>
                </a:srgbClr>
              </a:outerShdw>
            </a:effectLst>
          </a:endParaRPr>
        </a:p>
      </dsp:txBody>
      <dsp:txXfrm>
        <a:off x="3612871" y="5290848"/>
        <a:ext cx="1043785" cy="1043785"/>
      </dsp:txXfrm>
    </dsp:sp>
    <dsp:sp modelId="{BB05CCEA-10E1-45BA-83DC-0FDE856369EC}">
      <dsp:nvSpPr>
        <dsp:cNvPr id="0" name=""/>
        <dsp:cNvSpPr/>
      </dsp:nvSpPr>
      <dsp:spPr>
        <a:xfrm>
          <a:off x="1952915" y="3264228"/>
          <a:ext cx="1476135" cy="147613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effectLst>
                <a:outerShdw blurRad="38100" dist="38100" dir="2700000" algn="tl">
                  <a:srgbClr val="000000">
                    <a:alpha val="43137"/>
                  </a:srgbClr>
                </a:outerShdw>
              </a:effectLst>
            </a:rPr>
            <a:t>Evitar y Huir</a:t>
          </a:r>
          <a:endParaRPr lang="es-CO" sz="1400" b="1" kern="1200" dirty="0">
            <a:solidFill>
              <a:schemeClr val="tx1"/>
            </a:solidFill>
            <a:effectLst>
              <a:outerShdw blurRad="38100" dist="38100" dir="2700000" algn="tl">
                <a:srgbClr val="000000">
                  <a:alpha val="43137"/>
                </a:srgbClr>
              </a:outerShdw>
            </a:effectLst>
          </a:endParaRPr>
        </a:p>
      </dsp:txBody>
      <dsp:txXfrm>
        <a:off x="2169090" y="3480403"/>
        <a:ext cx="1043785" cy="1043785"/>
      </dsp:txXfrm>
    </dsp:sp>
    <dsp:sp modelId="{84544754-508A-482B-AF9A-347072C92E19}">
      <dsp:nvSpPr>
        <dsp:cNvPr id="0" name=""/>
        <dsp:cNvSpPr/>
      </dsp:nvSpPr>
      <dsp:spPr>
        <a:xfrm>
          <a:off x="2468194" y="1006639"/>
          <a:ext cx="1476135" cy="147613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effectLst>
                <a:outerShdw blurRad="38100" dist="38100" dir="2700000" algn="tl">
                  <a:srgbClr val="000000">
                    <a:alpha val="43137"/>
                  </a:srgbClr>
                </a:outerShdw>
              </a:effectLst>
            </a:rPr>
            <a:t>La Palabra</a:t>
          </a:r>
          <a:endParaRPr lang="es-CO" sz="1400" b="1" kern="1200" dirty="0">
            <a:solidFill>
              <a:schemeClr val="tx1"/>
            </a:solidFill>
            <a:effectLst>
              <a:outerShdw blurRad="38100" dist="38100" dir="2700000" algn="tl">
                <a:srgbClr val="000000">
                  <a:alpha val="43137"/>
                </a:srgbClr>
              </a:outerShdw>
            </a:effectLst>
          </a:endParaRPr>
        </a:p>
      </dsp:txBody>
      <dsp:txXfrm>
        <a:off x="2684369" y="1222814"/>
        <a:ext cx="1043785" cy="104378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noAutofit/>
          </a:bodyPr>
          <a:lstStyle>
            <a:lvl1pPr algn="r">
              <a:defRPr sz="4800"/>
            </a:lvl1pPr>
          </a:lstStyle>
          <a:p>
            <a:r>
              <a:rPr lang="es-ES" smtClean="0"/>
              <a:t>Haga clic para modificar el estilo de título del patrón</a:t>
            </a:r>
            <a:endParaRPr lang="es-CO" dirty="0"/>
          </a:p>
        </p:txBody>
      </p:sp>
      <p:sp>
        <p:nvSpPr>
          <p:cNvPr id="3" name="2 Subtítulo"/>
          <p:cNvSpPr>
            <a:spLocks noGrp="1"/>
          </p:cNvSpPr>
          <p:nvPr>
            <p:ph type="subTitle" idx="1"/>
          </p:nvPr>
        </p:nvSpPr>
        <p:spPr>
          <a:xfrm>
            <a:off x="2051720" y="3645024"/>
            <a:ext cx="6400800" cy="1752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420937008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347246692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206083166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344942124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218468853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360099322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70626688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426840235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129408728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309382533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3F2FC60-17EB-47C5-B388-B23C6332BB6A}" type="datetimeFigureOut">
              <a:rPr lang="es-CO" smtClean="0"/>
              <a:t>31/12/2012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51A390-BC46-452C-89E5-EA0273F26E94}" type="slidenum">
              <a:rPr lang="es-CO" smtClean="0"/>
              <a:t>‹Nº›</a:t>
            </a:fld>
            <a:endParaRPr lang="es-CO"/>
          </a:p>
        </p:txBody>
      </p:sp>
    </p:spTree>
    <p:extLst>
      <p:ext uri="{BB962C8B-B14F-4D97-AF65-F5344CB8AC3E}">
        <p14:creationId xmlns:p14="http://schemas.microsoft.com/office/powerpoint/2010/main" val="331747201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2FC60-17EB-47C5-B388-B23C6332BB6A}" type="datetimeFigureOut">
              <a:rPr lang="es-CO" smtClean="0"/>
              <a:t>31/12/2012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1A390-BC46-452C-89E5-EA0273F26E94}" type="slidenum">
              <a:rPr lang="es-CO" smtClean="0"/>
              <a:t>‹Nº›</a:t>
            </a:fld>
            <a:endParaRPr lang="es-CO"/>
          </a:p>
        </p:txBody>
      </p:sp>
    </p:spTree>
    <p:extLst>
      <p:ext uri="{BB962C8B-B14F-4D97-AF65-F5344CB8AC3E}">
        <p14:creationId xmlns:p14="http://schemas.microsoft.com/office/powerpoint/2010/main" val="274304968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b="1" kern="1200">
          <a:solidFill>
            <a:srgbClr val="FFFF00"/>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quiconfelipetorres.jimd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sz="6000" dirty="0" smtClean="0">
                <a:effectLst>
                  <a:outerShdw blurRad="38100" dist="38100" dir="2700000" algn="tl">
                    <a:srgbClr val="000000">
                      <a:alpha val="43137"/>
                    </a:srgbClr>
                  </a:outerShdw>
                </a:effectLst>
              </a:rPr>
              <a:t>Encargos a Timoteo II Parte</a:t>
            </a:r>
            <a:endParaRPr lang="es-CO" sz="6000"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2051720" y="3548608"/>
            <a:ext cx="6400800" cy="1752600"/>
          </a:xfrm>
        </p:spPr>
        <p:txBody>
          <a:bodyPr/>
          <a:lstStyle/>
          <a:p>
            <a:r>
              <a:rPr lang="es-CO" b="1" dirty="0" smtClean="0">
                <a:effectLst>
                  <a:outerShdw blurRad="38100" dist="38100" dir="2700000" algn="tl">
                    <a:srgbClr val="000000">
                      <a:alpha val="43137"/>
                    </a:srgbClr>
                  </a:outerShdw>
                </a:effectLst>
              </a:rPr>
              <a:t>Creciendo en el Evangelio</a:t>
            </a:r>
            <a:endParaRPr lang="es-CO" b="1" dirty="0">
              <a:effectLst>
                <a:outerShdw blurRad="38100" dist="38100" dir="2700000" algn="tl">
                  <a:srgbClr val="000000">
                    <a:alpha val="43137"/>
                  </a:srgbClr>
                </a:outerShdw>
              </a:effectLst>
            </a:endParaRPr>
          </a:p>
        </p:txBody>
      </p:sp>
      <p:sp>
        <p:nvSpPr>
          <p:cNvPr id="4" name="3 CuadroTexto"/>
          <p:cNvSpPr txBox="1"/>
          <p:nvPr/>
        </p:nvSpPr>
        <p:spPr>
          <a:xfrm>
            <a:off x="2627784" y="6300028"/>
            <a:ext cx="4320480" cy="369332"/>
          </a:xfrm>
          <a:prstGeom prst="rect">
            <a:avLst/>
          </a:prstGeom>
          <a:noFill/>
        </p:spPr>
        <p:txBody>
          <a:bodyPr wrap="square" rtlCol="0">
            <a:spAutoFit/>
          </a:bodyPr>
          <a:lstStyle/>
          <a:p>
            <a:pPr algn="ctr"/>
            <a:r>
              <a:rPr lang="es-CO" dirty="0" smtClean="0">
                <a:hlinkClick r:id="rId2"/>
              </a:rPr>
              <a:t>http://aquiconfelipetorres.jimdo.com</a:t>
            </a:r>
            <a:endParaRPr lang="es-CO" dirty="0"/>
          </a:p>
        </p:txBody>
      </p:sp>
    </p:spTree>
    <p:extLst>
      <p:ext uri="{BB962C8B-B14F-4D97-AF65-F5344CB8AC3E}">
        <p14:creationId xmlns:p14="http://schemas.microsoft.com/office/powerpoint/2010/main" val="89170554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2:8 «Acuérdate»</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692696"/>
            <a:ext cx="8568952" cy="5760640"/>
          </a:xfrm>
        </p:spPr>
        <p:txBody>
          <a:bodyPr>
            <a:noAutofit/>
          </a:bodyPr>
          <a:lstStyle/>
          <a:p>
            <a:pPr marL="0" indent="0" algn="just">
              <a:buNone/>
            </a:pPr>
            <a:r>
              <a:rPr lang="es-CO" sz="2400" dirty="0" smtClean="0"/>
              <a:t>«</a:t>
            </a:r>
            <a:r>
              <a:rPr lang="es-CO" sz="2400" i="1" u="sng" dirty="0" smtClean="0">
                <a:solidFill>
                  <a:srgbClr val="FFC000"/>
                </a:solidFill>
                <a:effectLst>
                  <a:outerShdw blurRad="38100" dist="38100" dir="2700000" algn="tl">
                    <a:srgbClr val="000000">
                      <a:alpha val="43137"/>
                    </a:srgbClr>
                  </a:outerShdw>
                </a:effectLst>
              </a:rPr>
              <a:t>Acuérdate</a:t>
            </a:r>
            <a:r>
              <a:rPr lang="es-CO" sz="2400" dirty="0" smtClean="0">
                <a:solidFill>
                  <a:srgbClr val="FFC000"/>
                </a:solidFill>
              </a:rPr>
              <a:t> de Jesucristo, del linaje de David, resucitado de los muertos conforme a mi evangelio,</a:t>
            </a:r>
            <a:r>
              <a:rPr lang="es-CO" sz="2400" dirty="0" smtClean="0"/>
              <a:t>» es necesario que todos nosotros recordemos esta gran bendición Juan 3:16 «</a:t>
            </a:r>
            <a:r>
              <a:rPr lang="es-CO" sz="2400" b="1" i="1" u="sng" dirty="0">
                <a:solidFill>
                  <a:srgbClr val="FFC000"/>
                </a:solidFill>
              </a:rPr>
              <a:t>Porque de tal manera amó Dios al mundo</a:t>
            </a:r>
            <a:r>
              <a:rPr lang="es-CO" sz="2400" dirty="0">
                <a:solidFill>
                  <a:srgbClr val="FFC000"/>
                </a:solidFill>
              </a:rPr>
              <a:t>, que ha dado a su Hijo unigénito, para que todo aquel que en él cree, no se pierda, mas tenga vida eterna</a:t>
            </a:r>
            <a:r>
              <a:rPr lang="es-CO" sz="2400" dirty="0" smtClean="0">
                <a:solidFill>
                  <a:srgbClr val="FFC000"/>
                </a:solidFill>
              </a:rPr>
              <a:t>.</a:t>
            </a:r>
            <a:r>
              <a:rPr lang="es-CO" sz="2400" dirty="0" smtClean="0"/>
              <a:t>» todos los días de nuestra vida debemos recordar este maravilloso regalo de parte de Dios, donde al morir nos dio entrada gratuita al reino de los cielos, donde al ser crucificado pago nuestras deudas, donde al derramar su sangre pago lo que debíamos y nos hizo limpios para presentarnos delante de Dios todos los días de nuestra peregrinación como cristianos, creyendo de antemano este gran mensaje para todos los hombres. 2 Pedro 1:17 «</a:t>
            </a:r>
            <a:r>
              <a:rPr lang="es-CO" sz="2400" dirty="0">
                <a:solidFill>
                  <a:srgbClr val="FFC000"/>
                </a:solidFill>
              </a:rPr>
              <a:t>Y si invocáis por Padre a aquel que sin acepción de personas juzga según la obra de cada uno, </a:t>
            </a:r>
            <a:r>
              <a:rPr lang="es-CO" sz="2400" b="1" i="1" u="sng" dirty="0" smtClean="0">
                <a:solidFill>
                  <a:srgbClr val="FFC000"/>
                </a:solidFill>
              </a:rPr>
              <a:t>conducíos en temor todo el tiempo de vuestra peregrinación</a:t>
            </a:r>
            <a:r>
              <a:rPr lang="es-CO" sz="2400" dirty="0" smtClean="0">
                <a:solidFill>
                  <a:srgbClr val="FFC000"/>
                </a:solidFill>
              </a:rPr>
              <a:t>;</a:t>
            </a:r>
            <a:r>
              <a:rPr lang="es-CO" sz="2400" dirty="0" smtClean="0"/>
              <a:t>»</a:t>
            </a:r>
            <a:endParaRPr lang="es-CO" sz="2400" dirty="0"/>
          </a:p>
        </p:txBody>
      </p:sp>
    </p:spTree>
    <p:extLst>
      <p:ext uri="{BB962C8B-B14F-4D97-AF65-F5344CB8AC3E}">
        <p14:creationId xmlns:p14="http://schemas.microsoft.com/office/powerpoint/2010/main" val="16620798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l"/>
            <a:r>
              <a:rPr lang="es-CO" sz="2800" dirty="0" smtClean="0">
                <a:effectLst>
                  <a:outerShdw blurRad="38100" dist="38100" dir="2700000" algn="tl">
                    <a:srgbClr val="000000">
                      <a:alpha val="43137"/>
                    </a:srgbClr>
                  </a:outerShdw>
                </a:effectLst>
              </a:rPr>
              <a:t>2 Timoteo 2:14 «Recuérdales»</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1052736"/>
            <a:ext cx="5688632" cy="3816424"/>
          </a:xfrm>
        </p:spPr>
        <p:txBody>
          <a:bodyPr>
            <a:noAutofit/>
          </a:bodyPr>
          <a:lstStyle/>
          <a:p>
            <a:pPr marL="0" indent="0" algn="just">
              <a:buNone/>
            </a:pPr>
            <a:r>
              <a:rPr lang="es-CO" sz="2400" dirty="0" smtClean="0"/>
              <a:t>«</a:t>
            </a:r>
            <a:r>
              <a:rPr lang="es-CO" sz="2400" b="1" i="1" u="sng" dirty="0" smtClean="0">
                <a:solidFill>
                  <a:srgbClr val="FFC000"/>
                </a:solidFill>
              </a:rPr>
              <a:t>Recuérdales esto</a:t>
            </a:r>
            <a:r>
              <a:rPr lang="es-CO" sz="2400" dirty="0" smtClean="0">
                <a:solidFill>
                  <a:srgbClr val="FFC000"/>
                </a:solidFill>
              </a:rPr>
              <a:t>, exhortándoles delante del Señor a que no contiendan sobre palabras, lo cual para nada aprovecha, sino que es para perdición de los oyentes</a:t>
            </a:r>
            <a:r>
              <a:rPr lang="es-CO" sz="2400" dirty="0" smtClean="0"/>
              <a:t>» la predicación y constante exhortación a los hermanos es necesaria para que los hermanos no tergiversen la buena voluntad del Señor, actualmente es importante que aquellos que tenemos la oportunidad de predicar el evangelio le recordemos a las personas que existen dos lugares que serán el fin de toda alma en la historia, depende de nosotros que el mundo conozca y les sea recordado este mensaje de parte de Dios.</a:t>
            </a:r>
            <a:endParaRPr lang="es-CO"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2270" y="4610704"/>
            <a:ext cx="2078162" cy="2125997"/>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4731" y="733639"/>
            <a:ext cx="1691680" cy="1268760"/>
          </a:xfrm>
          <a:prstGeom prst="rect">
            <a:avLst/>
          </a:prstGeom>
        </p:spPr>
      </p:pic>
      <p:sp>
        <p:nvSpPr>
          <p:cNvPr id="7" name="6 CuadroTexto"/>
          <p:cNvSpPr txBox="1"/>
          <p:nvPr/>
        </p:nvSpPr>
        <p:spPr>
          <a:xfrm>
            <a:off x="6834731" y="320196"/>
            <a:ext cx="169168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rPr>
              <a:t>Cielo</a:t>
            </a:r>
            <a:endParaRPr lang="es-CO" sz="2400" b="1" dirty="0">
              <a:effectLst>
                <a:outerShdw blurRad="38100" dist="38100" dir="2700000" algn="tl">
                  <a:srgbClr val="000000">
                    <a:alpha val="43137"/>
                  </a:srgbClr>
                </a:outerShdw>
              </a:effectLst>
            </a:endParaRPr>
          </a:p>
        </p:txBody>
      </p:sp>
      <p:sp>
        <p:nvSpPr>
          <p:cNvPr id="8" name="7 CuadroTexto"/>
          <p:cNvSpPr txBox="1"/>
          <p:nvPr/>
        </p:nvSpPr>
        <p:spPr>
          <a:xfrm>
            <a:off x="6446864" y="4846719"/>
            <a:ext cx="169168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rPr>
              <a:t>Infierno</a:t>
            </a:r>
            <a:endParaRPr lang="es-CO" sz="2400" b="1" dirty="0">
              <a:effectLst>
                <a:outerShdw blurRad="38100" dist="38100" dir="2700000" algn="tl">
                  <a:srgbClr val="000000">
                    <a:alpha val="43137"/>
                  </a:srgbClr>
                </a:outerShdw>
              </a:effectLst>
            </a:endParaRPr>
          </a:p>
        </p:txBody>
      </p:sp>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3976" y="1368019"/>
            <a:ext cx="1273890" cy="1800551"/>
          </a:xfrm>
          <a:prstGeom prst="rect">
            <a:avLst/>
          </a:prstGeom>
        </p:spPr>
      </p:pic>
      <p:pic>
        <p:nvPicPr>
          <p:cNvPr id="10" name="9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1427" y="2920620"/>
            <a:ext cx="1679848" cy="1679848"/>
          </a:xfrm>
          <a:prstGeom prst="rect">
            <a:avLst/>
          </a:prstGeom>
        </p:spPr>
      </p:pic>
      <p:cxnSp>
        <p:nvCxnSpPr>
          <p:cNvPr id="17" name="16 Conector angular"/>
          <p:cNvCxnSpPr>
            <a:stCxn id="10" idx="1"/>
            <a:endCxn id="9" idx="1"/>
          </p:cNvCxnSpPr>
          <p:nvPr/>
        </p:nvCxnSpPr>
        <p:spPr>
          <a:xfrm rot="10800000">
            <a:off x="6223977" y="2268296"/>
            <a:ext cx="357451" cy="1492249"/>
          </a:xfrm>
          <a:prstGeom prst="bentConnector3">
            <a:avLst>
              <a:gd name="adj1" fmla="val 163953"/>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20 Conector angular"/>
          <p:cNvCxnSpPr>
            <a:stCxn id="9" idx="3"/>
          </p:cNvCxnSpPr>
          <p:nvPr/>
        </p:nvCxnSpPr>
        <p:spPr>
          <a:xfrm flipV="1">
            <a:off x="7497866" y="1700808"/>
            <a:ext cx="214811" cy="567487"/>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24" name="23 Conector angular"/>
          <p:cNvCxnSpPr>
            <a:stCxn id="10" idx="3"/>
            <a:endCxn id="4" idx="3"/>
          </p:cNvCxnSpPr>
          <p:nvPr/>
        </p:nvCxnSpPr>
        <p:spPr>
          <a:xfrm>
            <a:off x="8261275" y="3760544"/>
            <a:ext cx="199157" cy="1913159"/>
          </a:xfrm>
          <a:prstGeom prst="bentConnector3">
            <a:avLst>
              <a:gd name="adj1" fmla="val 214784"/>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01343217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2:16;22 «Evita y Huye»</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692696"/>
            <a:ext cx="8568952" cy="5760640"/>
          </a:xfrm>
        </p:spPr>
        <p:txBody>
          <a:bodyPr>
            <a:noAutofit/>
          </a:bodyPr>
          <a:lstStyle/>
          <a:p>
            <a:pPr marL="0" indent="0" algn="just">
              <a:buNone/>
            </a:pPr>
            <a:r>
              <a:rPr lang="es-CO" sz="2400" dirty="0" smtClean="0"/>
              <a:t> «</a:t>
            </a:r>
            <a:r>
              <a:rPr lang="es-CO" sz="2400" dirty="0" smtClean="0">
                <a:solidFill>
                  <a:srgbClr val="FFC000"/>
                </a:solidFill>
              </a:rPr>
              <a:t>16. </a:t>
            </a:r>
            <a:r>
              <a:rPr lang="es-CO" sz="2400" b="1" i="1" u="sng" dirty="0" smtClean="0">
                <a:solidFill>
                  <a:srgbClr val="FFC000"/>
                </a:solidFill>
              </a:rPr>
              <a:t>Mas evita</a:t>
            </a:r>
            <a:r>
              <a:rPr lang="es-CO" sz="2400" dirty="0" smtClean="0">
                <a:solidFill>
                  <a:srgbClr val="FFC000"/>
                </a:solidFill>
              </a:rPr>
              <a:t> profanas y vanas palabrerías, porque conducirán más y más a la impiedad.</a:t>
            </a:r>
            <a:r>
              <a:rPr lang="es-CO" sz="2400" dirty="0" smtClean="0"/>
              <a:t>» Evita las malas palabras y palabrerías que no edifican, ya que ello conducirá a los pensamientos propios que dañan el significado de la palabra de Dios, muchos cristianos hablan frecuentemente de teorías las cuales ponen en lazo a muchos ya que su lógica humana dañan el significado de la vida.</a:t>
            </a:r>
          </a:p>
          <a:p>
            <a:pPr marL="0" indent="0" algn="just">
              <a:buNone/>
            </a:pPr>
            <a:r>
              <a:rPr lang="es-CO" sz="2400" dirty="0" smtClean="0"/>
              <a:t>22. «</a:t>
            </a:r>
            <a:r>
              <a:rPr lang="es-CO" sz="2400" b="1" i="1" u="sng" dirty="0" smtClean="0">
                <a:solidFill>
                  <a:srgbClr val="FFC000"/>
                </a:solidFill>
              </a:rPr>
              <a:t>Huye </a:t>
            </a:r>
            <a:r>
              <a:rPr lang="es-CO" sz="2400" b="1" i="1" u="sng" dirty="0">
                <a:solidFill>
                  <a:srgbClr val="FFC000"/>
                </a:solidFill>
              </a:rPr>
              <a:t>también</a:t>
            </a:r>
            <a:r>
              <a:rPr lang="es-CO" sz="2400" dirty="0">
                <a:solidFill>
                  <a:srgbClr val="FFC000"/>
                </a:solidFill>
              </a:rPr>
              <a:t> de las pasiones juveniles, y sigue la justicia, la fe, el amor y la paz, con los que de corazón limpio invocan al Señor</a:t>
            </a:r>
            <a:r>
              <a:rPr lang="es-CO" sz="2400" dirty="0" smtClean="0">
                <a:solidFill>
                  <a:srgbClr val="FFC000"/>
                </a:solidFill>
              </a:rPr>
              <a:t>.</a:t>
            </a:r>
            <a:r>
              <a:rPr lang="es-CO" sz="2400" dirty="0" smtClean="0"/>
              <a:t>»</a:t>
            </a:r>
            <a:r>
              <a:rPr lang="es-CO" sz="2400" dirty="0" smtClean="0">
                <a:solidFill>
                  <a:srgbClr val="FFC000"/>
                </a:solidFill>
              </a:rPr>
              <a:t> </a:t>
            </a:r>
            <a:r>
              <a:rPr lang="es-CO" sz="2400" dirty="0" smtClean="0"/>
              <a:t>Huir de las pasiones juveniles es un gran acto de sabiduría entre los que buscamos agradar a Dios, Pablo reconocía que por la juventud de Timoteo podrían haber algunos síntomas de maldad, su encargo con amor era puntual y objetivo, las pasiones juveniles crean en muchos a veces un pensamiento innovador que daña la buena voluntad del Señor.</a:t>
            </a:r>
            <a:endParaRPr lang="es-CO" sz="2400" dirty="0"/>
          </a:p>
        </p:txBody>
      </p:sp>
    </p:spTree>
    <p:extLst>
      <p:ext uri="{BB962C8B-B14F-4D97-AF65-F5344CB8AC3E}">
        <p14:creationId xmlns:p14="http://schemas.microsoft.com/office/powerpoint/2010/main" val="333981591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3:14-15-16-17 «La Palabra»</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692696"/>
            <a:ext cx="8568952" cy="5760640"/>
          </a:xfrm>
        </p:spPr>
        <p:txBody>
          <a:bodyPr>
            <a:noAutofit/>
          </a:bodyPr>
          <a:lstStyle/>
          <a:p>
            <a:pPr marL="0" indent="0" algn="just">
              <a:buNone/>
            </a:pPr>
            <a:r>
              <a:rPr lang="es-CO" sz="2400" dirty="0" smtClean="0"/>
              <a:t> «</a:t>
            </a:r>
            <a:r>
              <a:rPr lang="es-CO" sz="2400" b="1" dirty="0" smtClean="0"/>
              <a:t>14</a:t>
            </a:r>
            <a:r>
              <a:rPr lang="es-CO" sz="2400" dirty="0" smtClean="0"/>
              <a:t> </a:t>
            </a:r>
            <a:r>
              <a:rPr lang="es-CO" sz="2400" b="1" i="1" u="sng" dirty="0" smtClean="0">
                <a:solidFill>
                  <a:srgbClr val="FFC000"/>
                </a:solidFill>
              </a:rPr>
              <a:t>Pero persiste tú</a:t>
            </a:r>
            <a:r>
              <a:rPr lang="es-CO" sz="2400" dirty="0" smtClean="0">
                <a:solidFill>
                  <a:srgbClr val="FFC000"/>
                </a:solidFill>
              </a:rPr>
              <a:t> en lo que has aprendido </a:t>
            </a:r>
            <a:r>
              <a:rPr lang="es-CO" sz="2400" b="1" i="1" u="sng" dirty="0" smtClean="0">
                <a:solidFill>
                  <a:srgbClr val="FFC000"/>
                </a:solidFill>
              </a:rPr>
              <a:t>y te persuadiste</a:t>
            </a:r>
            <a:r>
              <a:rPr lang="es-CO" sz="2400" dirty="0" smtClean="0">
                <a:solidFill>
                  <a:srgbClr val="FFC000"/>
                </a:solidFill>
              </a:rPr>
              <a:t>, sabiendo de quién </a:t>
            </a:r>
            <a:r>
              <a:rPr lang="es-CO" sz="2400" b="1" i="1" u="sng" dirty="0" smtClean="0">
                <a:solidFill>
                  <a:srgbClr val="FFC000"/>
                </a:solidFill>
              </a:rPr>
              <a:t>has aprendido</a:t>
            </a:r>
            <a:r>
              <a:rPr lang="es-CO" sz="2400" dirty="0" smtClean="0">
                <a:solidFill>
                  <a:srgbClr val="FFC000"/>
                </a:solidFill>
              </a:rPr>
              <a:t>; </a:t>
            </a:r>
            <a:r>
              <a:rPr lang="es-CO" sz="2400" b="1" dirty="0" smtClean="0"/>
              <a:t>15</a:t>
            </a:r>
            <a:r>
              <a:rPr lang="es-CO" sz="2400" dirty="0" smtClean="0">
                <a:solidFill>
                  <a:srgbClr val="FFC000"/>
                </a:solidFill>
              </a:rPr>
              <a:t> y que desde la niñez </a:t>
            </a:r>
            <a:r>
              <a:rPr lang="es-CO" sz="2400" b="1" i="1" u="sng" dirty="0" smtClean="0">
                <a:solidFill>
                  <a:srgbClr val="FFC000"/>
                </a:solidFill>
              </a:rPr>
              <a:t>has sabido las Sagradas Escrituras</a:t>
            </a:r>
            <a:r>
              <a:rPr lang="es-CO" sz="2400" dirty="0" smtClean="0">
                <a:solidFill>
                  <a:srgbClr val="FFC000"/>
                </a:solidFill>
              </a:rPr>
              <a:t>, las cuales te pueden </a:t>
            </a:r>
            <a:r>
              <a:rPr lang="es-CO" sz="2400" b="1" i="1" u="sng" dirty="0" smtClean="0">
                <a:solidFill>
                  <a:srgbClr val="FFC000"/>
                </a:solidFill>
              </a:rPr>
              <a:t>hacer sabio</a:t>
            </a:r>
            <a:r>
              <a:rPr lang="es-CO" sz="2400" dirty="0" smtClean="0">
                <a:solidFill>
                  <a:srgbClr val="FFC000"/>
                </a:solidFill>
              </a:rPr>
              <a:t> para la salvación por la fe que es en Cristo Jesús.</a:t>
            </a:r>
          </a:p>
          <a:p>
            <a:pPr marL="0" indent="0" algn="just">
              <a:buNone/>
            </a:pPr>
            <a:r>
              <a:rPr lang="es-CO" sz="2400" b="1" dirty="0" smtClean="0"/>
              <a:t>16</a:t>
            </a:r>
            <a:r>
              <a:rPr lang="es-CO" sz="2400" dirty="0" smtClean="0">
                <a:solidFill>
                  <a:srgbClr val="FFC000"/>
                </a:solidFill>
              </a:rPr>
              <a:t> Toda la Escritura es </a:t>
            </a:r>
            <a:r>
              <a:rPr lang="es-CO" sz="2400" b="1" i="1" u="sng" dirty="0" smtClean="0">
                <a:solidFill>
                  <a:srgbClr val="FFC000"/>
                </a:solidFill>
              </a:rPr>
              <a:t>inspirada</a:t>
            </a:r>
            <a:r>
              <a:rPr lang="es-CO" sz="2400" dirty="0" smtClean="0">
                <a:solidFill>
                  <a:srgbClr val="FFC000"/>
                </a:solidFill>
              </a:rPr>
              <a:t> por Dios, y </a:t>
            </a:r>
            <a:r>
              <a:rPr lang="es-CO" sz="2400" b="1" i="1" u="sng" dirty="0" smtClean="0">
                <a:solidFill>
                  <a:srgbClr val="FFC000"/>
                </a:solidFill>
              </a:rPr>
              <a:t>útil</a:t>
            </a:r>
            <a:r>
              <a:rPr lang="es-CO" sz="2400" dirty="0" smtClean="0">
                <a:solidFill>
                  <a:srgbClr val="FFC000"/>
                </a:solidFill>
              </a:rPr>
              <a:t> para </a:t>
            </a:r>
            <a:r>
              <a:rPr lang="es-CO" sz="2400" b="1" i="1" u="sng" dirty="0" smtClean="0">
                <a:solidFill>
                  <a:srgbClr val="FFC000"/>
                </a:solidFill>
              </a:rPr>
              <a:t>enseñar</a:t>
            </a:r>
            <a:r>
              <a:rPr lang="es-CO" sz="2400" dirty="0" smtClean="0">
                <a:solidFill>
                  <a:srgbClr val="FFC000"/>
                </a:solidFill>
              </a:rPr>
              <a:t>, para </a:t>
            </a:r>
            <a:r>
              <a:rPr lang="es-CO" sz="2400" b="1" i="1" u="sng" dirty="0" smtClean="0">
                <a:solidFill>
                  <a:srgbClr val="FFC000"/>
                </a:solidFill>
              </a:rPr>
              <a:t>redargüir</a:t>
            </a:r>
            <a:r>
              <a:rPr lang="es-CO" sz="2400" dirty="0" smtClean="0">
                <a:solidFill>
                  <a:srgbClr val="FFC000"/>
                </a:solidFill>
              </a:rPr>
              <a:t>, para </a:t>
            </a:r>
            <a:r>
              <a:rPr lang="es-CO" sz="2400" b="1" i="1" u="sng" dirty="0" smtClean="0">
                <a:solidFill>
                  <a:srgbClr val="FFC000"/>
                </a:solidFill>
              </a:rPr>
              <a:t>corregir</a:t>
            </a:r>
            <a:r>
              <a:rPr lang="es-CO" sz="2400" dirty="0" smtClean="0">
                <a:solidFill>
                  <a:srgbClr val="FFC000"/>
                </a:solidFill>
              </a:rPr>
              <a:t>, para </a:t>
            </a:r>
            <a:r>
              <a:rPr lang="es-CO" sz="2400" b="1" i="1" u="sng" dirty="0" smtClean="0">
                <a:solidFill>
                  <a:srgbClr val="FFC000"/>
                </a:solidFill>
              </a:rPr>
              <a:t>instruir</a:t>
            </a:r>
            <a:r>
              <a:rPr lang="es-CO" sz="2400" dirty="0" smtClean="0">
                <a:solidFill>
                  <a:srgbClr val="FFC000"/>
                </a:solidFill>
              </a:rPr>
              <a:t> en </a:t>
            </a:r>
            <a:r>
              <a:rPr lang="es-CO" sz="2400" b="1" i="1" u="sng" dirty="0" smtClean="0">
                <a:solidFill>
                  <a:srgbClr val="FFC000"/>
                </a:solidFill>
              </a:rPr>
              <a:t>justicia</a:t>
            </a:r>
            <a:r>
              <a:rPr lang="es-CO" sz="2400" dirty="0" smtClean="0">
                <a:solidFill>
                  <a:srgbClr val="FFC000"/>
                </a:solidFill>
              </a:rPr>
              <a:t>, </a:t>
            </a:r>
            <a:r>
              <a:rPr lang="es-CO" sz="2400" b="1" dirty="0" smtClean="0"/>
              <a:t>17</a:t>
            </a:r>
            <a:r>
              <a:rPr lang="es-CO" sz="2400" dirty="0" smtClean="0">
                <a:solidFill>
                  <a:srgbClr val="FFC000"/>
                </a:solidFill>
              </a:rPr>
              <a:t> a fin de que el hombre de Dios </a:t>
            </a:r>
            <a:r>
              <a:rPr lang="es-CO" sz="2400" b="1" i="1" u="sng" dirty="0" smtClean="0">
                <a:solidFill>
                  <a:srgbClr val="FFC000"/>
                </a:solidFill>
              </a:rPr>
              <a:t>sea perfecto, enteramente preparado para toda buena obra</a:t>
            </a:r>
            <a:r>
              <a:rPr lang="es-CO" sz="2400" dirty="0" smtClean="0"/>
              <a:t>» La persistencia en el </a:t>
            </a:r>
            <a:r>
              <a:rPr lang="es-CO" sz="2400" dirty="0" smtClean="0"/>
              <a:t>cristiano en la enseñanza </a:t>
            </a:r>
            <a:r>
              <a:rPr lang="es-CO" sz="2400" dirty="0" smtClean="0"/>
              <a:t>debe ser una realidad, ya que la misma persuade a los cristianos a obedecer el evangelio, la palabra que hace sabio a los simples para que sus almas sean rescatadas del castigo eterno. </a:t>
            </a:r>
            <a:r>
              <a:rPr lang="es-CO" sz="2400" b="1" dirty="0" smtClean="0">
                <a:solidFill>
                  <a:schemeClr val="bg2">
                    <a:lumMod val="40000"/>
                    <a:lumOff val="60000"/>
                  </a:schemeClr>
                </a:solidFill>
                <a:effectLst>
                  <a:outerShdw blurRad="38100" dist="38100" dir="2700000" algn="tl">
                    <a:srgbClr val="000000">
                      <a:alpha val="43137"/>
                    </a:srgbClr>
                  </a:outerShdw>
                </a:effectLst>
              </a:rPr>
              <a:t>Hechos 5:42</a:t>
            </a:r>
            <a:r>
              <a:rPr lang="es-CO" sz="2400" dirty="0" smtClean="0"/>
              <a:t> «</a:t>
            </a:r>
            <a:r>
              <a:rPr lang="es-CO" sz="2400" dirty="0">
                <a:solidFill>
                  <a:srgbClr val="FFC000"/>
                </a:solidFill>
              </a:rPr>
              <a:t>Y todos los días, en el templo y por las casas, </a:t>
            </a:r>
            <a:r>
              <a:rPr lang="es-CO" sz="2400" b="1" i="1" u="sng" dirty="0">
                <a:solidFill>
                  <a:srgbClr val="FFC000"/>
                </a:solidFill>
              </a:rPr>
              <a:t>no cesaban de enseñar y predicar</a:t>
            </a:r>
            <a:r>
              <a:rPr lang="es-CO" sz="2400" dirty="0">
                <a:solidFill>
                  <a:srgbClr val="FFC000"/>
                </a:solidFill>
              </a:rPr>
              <a:t> a Jesucristo</a:t>
            </a:r>
            <a:r>
              <a:rPr lang="es-CO" sz="2400" dirty="0" smtClean="0">
                <a:solidFill>
                  <a:srgbClr val="FFC000"/>
                </a:solidFill>
              </a:rPr>
              <a:t>.</a:t>
            </a:r>
            <a:r>
              <a:rPr lang="es-CO" sz="2400" dirty="0" smtClean="0"/>
              <a:t>» los hermanos de la iglesia primitiva nos enseñan con ejemplo, ellos los hacían, predicaban a Cristo con persistencia mostrando la necesidad tan grande que tiene el hombre de conocer a Dios.</a:t>
            </a:r>
            <a:endParaRPr lang="es-CO" sz="2400" dirty="0"/>
          </a:p>
          <a:p>
            <a:pPr marL="0" indent="0" algn="just">
              <a:buNone/>
            </a:pPr>
            <a:endParaRPr lang="es-CO" sz="2400" dirty="0"/>
          </a:p>
        </p:txBody>
      </p:sp>
    </p:spTree>
    <p:extLst>
      <p:ext uri="{BB962C8B-B14F-4D97-AF65-F5344CB8AC3E}">
        <p14:creationId xmlns:p14="http://schemas.microsoft.com/office/powerpoint/2010/main" val="328470611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a:t>
            </a:r>
            <a:r>
              <a:rPr lang="es-CO" sz="2800" dirty="0" smtClean="0">
                <a:effectLst>
                  <a:outerShdw blurRad="38100" dist="38100" dir="2700000" algn="tl">
                    <a:srgbClr val="000000">
                      <a:alpha val="43137"/>
                    </a:srgbClr>
                  </a:outerShdw>
                </a:effectLst>
              </a:rPr>
              <a:t>4:1-5 </a:t>
            </a:r>
            <a:r>
              <a:rPr lang="es-CO" sz="2800" dirty="0" smtClean="0">
                <a:effectLst>
                  <a:outerShdw blurRad="38100" dist="38100" dir="2700000" algn="tl">
                    <a:srgbClr val="000000">
                      <a:alpha val="43137"/>
                    </a:srgbClr>
                  </a:outerShdw>
                </a:effectLst>
              </a:rPr>
              <a:t>«Te encarezco»</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692696"/>
            <a:ext cx="8568952" cy="5760640"/>
          </a:xfrm>
        </p:spPr>
        <p:txBody>
          <a:bodyPr>
            <a:noAutofit/>
          </a:bodyPr>
          <a:lstStyle/>
          <a:p>
            <a:pPr marL="0" indent="0" algn="just">
              <a:buNone/>
            </a:pPr>
            <a:r>
              <a:rPr lang="es-CO" sz="2600" dirty="0" smtClean="0"/>
              <a:t> </a:t>
            </a:r>
            <a:r>
              <a:rPr lang="es-CO" sz="2600" dirty="0"/>
              <a:t>«</a:t>
            </a:r>
            <a:r>
              <a:rPr lang="es-CO" sz="2600" b="1" i="1" u="sng" dirty="0">
                <a:solidFill>
                  <a:srgbClr val="FFC000"/>
                </a:solidFill>
              </a:rPr>
              <a:t>Te encarezco</a:t>
            </a:r>
            <a:r>
              <a:rPr lang="es-CO" sz="2600" dirty="0">
                <a:solidFill>
                  <a:srgbClr val="FFC000"/>
                </a:solidFill>
              </a:rPr>
              <a:t> delante de Dios y del Señor Jesucristo, que juzgará a los vivos y a los muertos en su manifestación y en su reino, 2 </a:t>
            </a:r>
            <a:r>
              <a:rPr lang="es-CO" sz="2600" b="1" i="1" u="sng" dirty="0">
                <a:solidFill>
                  <a:srgbClr val="FFC000"/>
                </a:solidFill>
              </a:rPr>
              <a:t>que prediques la palabra; que instes a tiempo y fuera de tiempo; redarguye, reprende, exhorta con toda paciencia y doctrina.</a:t>
            </a:r>
            <a:r>
              <a:rPr lang="es-CO" sz="2600" dirty="0">
                <a:solidFill>
                  <a:srgbClr val="FFC000"/>
                </a:solidFill>
              </a:rPr>
              <a:t> 3 Porque vendrá tiempo cuando no sufrirán la sana doctrina, sino que teniendo comezón de oír, se amontonarán maestros conforme a sus propias concupiscencias, 4 y apartarán de la verdad el oído y se volverán a las fábulas. 5 </a:t>
            </a:r>
            <a:r>
              <a:rPr lang="es-CO" sz="2600" b="1" i="1" u="sng" dirty="0">
                <a:solidFill>
                  <a:srgbClr val="FFC000"/>
                </a:solidFill>
              </a:rPr>
              <a:t>Pero tú sé sobrio en todo</a:t>
            </a:r>
            <a:r>
              <a:rPr lang="es-CO" sz="2600" dirty="0">
                <a:solidFill>
                  <a:srgbClr val="FFC000"/>
                </a:solidFill>
              </a:rPr>
              <a:t>, </a:t>
            </a:r>
            <a:r>
              <a:rPr lang="es-CO" sz="2600" b="1" i="1" u="sng" dirty="0">
                <a:solidFill>
                  <a:srgbClr val="FFC000"/>
                </a:solidFill>
              </a:rPr>
              <a:t>soporta</a:t>
            </a:r>
            <a:r>
              <a:rPr lang="es-CO" sz="2600" dirty="0">
                <a:solidFill>
                  <a:srgbClr val="FFC000"/>
                </a:solidFill>
              </a:rPr>
              <a:t> las aflicciones, </a:t>
            </a:r>
            <a:r>
              <a:rPr lang="es-CO" sz="2600" b="1" i="1" u="sng" dirty="0">
                <a:solidFill>
                  <a:srgbClr val="FFC000"/>
                </a:solidFill>
              </a:rPr>
              <a:t>haz obra de evangelista</a:t>
            </a:r>
            <a:r>
              <a:rPr lang="es-CO" sz="2600" dirty="0">
                <a:solidFill>
                  <a:srgbClr val="FFC000"/>
                </a:solidFill>
              </a:rPr>
              <a:t>, cumple tu ministerio</a:t>
            </a:r>
            <a:r>
              <a:rPr lang="es-CO" sz="2600" dirty="0" smtClean="0"/>
              <a:t>.» Nuevamente deja ver la importancia de predicar la Palabra de Dios, la insistencia de los cristianos a que redarguyan en todo momento a los que por amor a Dios siguen el camino o a los que por causa del pecado están alejados de la gloria divina.</a:t>
            </a:r>
            <a:endParaRPr lang="es-CO" sz="2600" dirty="0"/>
          </a:p>
        </p:txBody>
      </p:sp>
    </p:spTree>
    <p:extLst>
      <p:ext uri="{BB962C8B-B14F-4D97-AF65-F5344CB8AC3E}">
        <p14:creationId xmlns:p14="http://schemas.microsoft.com/office/powerpoint/2010/main" val="305299687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764704"/>
            <a:ext cx="8579296" cy="1143000"/>
          </a:xfrm>
        </p:spPr>
        <p:txBody>
          <a:bodyPr>
            <a:noAutofit/>
          </a:bodyPr>
          <a:lstStyle/>
          <a:p>
            <a:pPr algn="r"/>
            <a:r>
              <a:rPr lang="es-CO" sz="2800" dirty="0" smtClean="0">
                <a:effectLst>
                  <a:outerShdw blurRad="38100" dist="38100" dir="2700000" algn="tl">
                    <a:srgbClr val="000000">
                      <a:alpha val="43137"/>
                    </a:srgbClr>
                  </a:outerShdw>
                </a:effectLst>
              </a:rPr>
              <a:t>Resumen</a:t>
            </a:r>
            <a:endParaRPr lang="es-CO" sz="2800" dirty="0">
              <a:effectLst>
                <a:outerShdw blurRad="38100" dist="38100" dir="2700000" algn="tl">
                  <a:srgbClr val="000000">
                    <a:alpha val="43137"/>
                  </a:srgbClr>
                </a:outerShdw>
              </a:effectLst>
            </a:endParaRPr>
          </a:p>
        </p:txBody>
      </p:sp>
      <p:graphicFrame>
        <p:nvGraphicFramePr>
          <p:cNvPr id="5" name="4 Diagrama"/>
          <p:cNvGraphicFramePr/>
          <p:nvPr>
            <p:extLst>
              <p:ext uri="{D42A27DB-BD31-4B8C-83A1-F6EECF244321}">
                <p14:modId xmlns:p14="http://schemas.microsoft.com/office/powerpoint/2010/main" val="4113310498"/>
              </p:ext>
            </p:extLst>
          </p:nvPr>
        </p:nvGraphicFramePr>
        <p:xfrm>
          <a:off x="-1908720" y="116632"/>
          <a:ext cx="10585176"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6804248" y="1628800"/>
            <a:ext cx="2232248" cy="3970318"/>
          </a:xfrm>
          <a:prstGeom prst="rect">
            <a:avLst/>
          </a:prstGeom>
          <a:noFill/>
        </p:spPr>
        <p:txBody>
          <a:bodyPr wrap="square" rtlCol="0">
            <a:spAutoFit/>
          </a:bodyPr>
          <a:lstStyle/>
          <a:p>
            <a:pPr algn="just"/>
            <a:r>
              <a:rPr lang="es-CO" dirty="0" smtClean="0"/>
              <a:t>Los Cristianos son mandados a guardar los mensajes de toda la biblia, pero aun mejor el gran resumen de las cartas a Timoteo, donde Pablo recalca la importancia de que los cristianos trabajemos duro y nos esforcemos por entrar en el reino de Dios.</a:t>
            </a:r>
            <a:endParaRPr lang="es-CO" dirty="0"/>
          </a:p>
        </p:txBody>
      </p:sp>
    </p:spTree>
    <p:extLst>
      <p:ext uri="{BB962C8B-B14F-4D97-AF65-F5344CB8AC3E}">
        <p14:creationId xmlns:p14="http://schemas.microsoft.com/office/powerpoint/2010/main" val="393317131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Dios les Bendiga</a:t>
            </a:r>
            <a:endParaRPr lang="es-CO" dirty="0"/>
          </a:p>
        </p:txBody>
      </p:sp>
      <p:sp>
        <p:nvSpPr>
          <p:cNvPr id="3" name="2 Marcador de texto"/>
          <p:cNvSpPr>
            <a:spLocks noGrp="1"/>
          </p:cNvSpPr>
          <p:nvPr>
            <p:ph type="body" idx="1"/>
          </p:nvPr>
        </p:nvSpPr>
        <p:spPr/>
        <p:txBody>
          <a:bodyPr>
            <a:normAutofit/>
          </a:bodyPr>
          <a:lstStyle/>
          <a:p>
            <a:r>
              <a:rPr lang="es-CO" sz="2800" b="1" dirty="0" smtClean="0"/>
              <a:t>Gracias !</a:t>
            </a:r>
            <a:endParaRPr lang="es-CO" sz="2800" b="1" dirty="0"/>
          </a:p>
        </p:txBody>
      </p:sp>
    </p:spTree>
    <p:extLst>
      <p:ext uri="{BB962C8B-B14F-4D97-AF65-F5344CB8AC3E}">
        <p14:creationId xmlns:p14="http://schemas.microsoft.com/office/powerpoint/2010/main" val="269713908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pPr algn="r"/>
            <a:r>
              <a:rPr lang="es-CO" dirty="0" smtClean="0">
                <a:effectLst>
                  <a:outerShdw blurRad="38100" dist="38100" dir="2700000" algn="tl">
                    <a:srgbClr val="000000">
                      <a:alpha val="43137"/>
                    </a:srgbClr>
                  </a:outerShdw>
                </a:effectLst>
              </a:rPr>
              <a:t>Introducción</a:t>
            </a:r>
            <a:endParaRPr lang="es-CO"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836712"/>
            <a:ext cx="8568952" cy="5760640"/>
          </a:xfrm>
        </p:spPr>
        <p:txBody>
          <a:bodyPr>
            <a:normAutofit fontScale="92500"/>
          </a:bodyPr>
          <a:lstStyle/>
          <a:p>
            <a:pPr marL="0" indent="0" algn="just">
              <a:buNone/>
            </a:pPr>
            <a:r>
              <a:rPr lang="es-CO" dirty="0" smtClean="0">
                <a:effectLst>
                  <a:outerShdw blurRad="38100" dist="38100" dir="2700000" algn="tl">
                    <a:srgbClr val="000000">
                      <a:alpha val="43137"/>
                    </a:srgbClr>
                  </a:outerShdw>
                </a:effectLst>
              </a:rPr>
              <a:t>Una de las cartas mas interesantes de la biblia, escrita por el apóstol Pablo, el apóstol de los gentiles, en ella se observa muy fervientemente los encargos que pablo hace a su discípulo Timoteo, encargos vigentes para nosotros hoy día, que buscan de una manera directa la firmeza de los cristianos actuales, la firmeza de los creyentes en cuanto a la fe de nuestro señor Jesucristo, Pablo estaba encarcelado y algunos de los que estaban a su lado lo habían abandonado, el panorama un poco desolador y triste era algo en lo que Pablo debía concentrar su mensaje para animar a su amado discípulo Timoteo.</a:t>
            </a:r>
            <a:endParaRPr lang="es-CO"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942987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pPr algn="r"/>
            <a:r>
              <a:rPr lang="es-CO" dirty="0" smtClean="0">
                <a:effectLst>
                  <a:outerShdw blurRad="38100" dist="38100" dir="2700000" algn="tl">
                    <a:srgbClr val="000000">
                      <a:alpha val="43137"/>
                    </a:srgbClr>
                  </a:outerShdw>
                </a:effectLst>
              </a:rPr>
              <a:t>2 Timoteo 1:1-2</a:t>
            </a:r>
            <a:endParaRPr lang="es-CO"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836712"/>
            <a:ext cx="8568952" cy="5760640"/>
          </a:xfrm>
        </p:spPr>
        <p:txBody>
          <a:bodyPr>
            <a:noAutofit/>
          </a:bodyPr>
          <a:lstStyle/>
          <a:p>
            <a:pPr marL="0" indent="0" algn="just">
              <a:buNone/>
            </a:pPr>
            <a:r>
              <a:rPr lang="es-CO" b="1" baseline="30000" dirty="0"/>
              <a:t> </a:t>
            </a:r>
            <a:r>
              <a:rPr lang="es-CO" b="1" baseline="30000" dirty="0" smtClean="0">
                <a:solidFill>
                  <a:srgbClr val="FFC000"/>
                </a:solidFill>
              </a:rPr>
              <a:t>«1 </a:t>
            </a:r>
            <a:r>
              <a:rPr lang="es-CO" dirty="0">
                <a:solidFill>
                  <a:srgbClr val="FFC000"/>
                </a:solidFill>
              </a:rPr>
              <a:t>Pablo, apóstol de Jesucristo por la voluntad de Dios, según la promesa de la vida que es en Cristo Jesús,</a:t>
            </a:r>
            <a:r>
              <a:rPr lang="es-CO" b="1" baseline="30000" dirty="0">
                <a:solidFill>
                  <a:srgbClr val="FFC000"/>
                </a:solidFill>
              </a:rPr>
              <a:t> 2 </a:t>
            </a:r>
            <a:r>
              <a:rPr lang="es-CO" b="1" i="1" u="sng" dirty="0">
                <a:solidFill>
                  <a:srgbClr val="FFC000"/>
                </a:solidFill>
              </a:rPr>
              <a:t>a Timoteo, amado hijo</a:t>
            </a:r>
            <a:r>
              <a:rPr lang="es-CO" dirty="0">
                <a:solidFill>
                  <a:srgbClr val="FFC000"/>
                </a:solidFill>
              </a:rPr>
              <a:t>: Gracia, misericordia y paz, de Dios Padre y de Jesucristo nuestro </a:t>
            </a:r>
            <a:r>
              <a:rPr lang="es-CO" dirty="0" smtClean="0">
                <a:solidFill>
                  <a:srgbClr val="FFC000"/>
                </a:solidFill>
              </a:rPr>
              <a:t>Señor» </a:t>
            </a:r>
            <a:r>
              <a:rPr lang="es-CO" dirty="0" smtClean="0"/>
              <a:t>Este saludo denota la importancia que tiene Timoteo delante de Pablo, al llamarlo hijo deja ver claramente su amor y confianza con el mismo, deja en claro que este discípulo es un representante digno de su obra y que a pesar de existir problemas y dificultades en la obra Pablo lo tiene por excelente en cuanto a la vida cristiana se refiere.</a:t>
            </a:r>
            <a:endParaRPr lang="es-CO"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467876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3200" dirty="0" smtClean="0">
                <a:effectLst>
                  <a:outerShdw blurRad="38100" dist="38100" dir="2700000" algn="tl">
                    <a:srgbClr val="000000">
                      <a:alpha val="43137"/>
                    </a:srgbClr>
                  </a:outerShdw>
                </a:effectLst>
              </a:rPr>
              <a:t>2 Timoteo 1:3-4 «La Fe no fingida»</a:t>
            </a:r>
            <a:endParaRPr lang="es-CO" sz="32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836712"/>
            <a:ext cx="8568952" cy="5760640"/>
          </a:xfrm>
        </p:spPr>
        <p:txBody>
          <a:bodyPr>
            <a:noAutofit/>
          </a:bodyPr>
          <a:lstStyle/>
          <a:p>
            <a:pPr marL="0" indent="0" algn="just">
              <a:buNone/>
            </a:pPr>
            <a:r>
              <a:rPr lang="es-CO" sz="3000" b="1" baseline="30000" dirty="0"/>
              <a:t> </a:t>
            </a:r>
            <a:r>
              <a:rPr lang="es-CO" sz="3000" b="1" baseline="30000" dirty="0" smtClean="0">
                <a:solidFill>
                  <a:srgbClr val="FFC000"/>
                </a:solidFill>
              </a:rPr>
              <a:t>«</a:t>
            </a:r>
            <a:r>
              <a:rPr lang="es-CO" sz="3000" dirty="0" smtClean="0">
                <a:solidFill>
                  <a:srgbClr val="FFC000"/>
                </a:solidFill>
              </a:rPr>
              <a:t>Doy gracias a Dios, al cual sirvo desde mis mayores con limpia conciencia, de que sin cesar </a:t>
            </a:r>
            <a:r>
              <a:rPr lang="es-CO" sz="3000" b="1" i="1" u="sng" dirty="0" smtClean="0">
                <a:solidFill>
                  <a:srgbClr val="FFC000"/>
                </a:solidFill>
              </a:rPr>
              <a:t>me acuerdo de ti en mis oraciones noche y día</a:t>
            </a:r>
            <a:r>
              <a:rPr lang="es-CO" sz="3000" dirty="0" smtClean="0">
                <a:solidFill>
                  <a:srgbClr val="FFC000"/>
                </a:solidFill>
              </a:rPr>
              <a:t>; </a:t>
            </a:r>
            <a:r>
              <a:rPr lang="es-CO" sz="3000" b="1" i="1" u="sng" dirty="0" smtClean="0">
                <a:solidFill>
                  <a:srgbClr val="FFC000"/>
                </a:solidFill>
              </a:rPr>
              <a:t>deseando verte</a:t>
            </a:r>
            <a:r>
              <a:rPr lang="es-CO" sz="3000" dirty="0" smtClean="0">
                <a:solidFill>
                  <a:srgbClr val="FFC000"/>
                </a:solidFill>
              </a:rPr>
              <a:t>, al acordarme de tus lágrimas, para llenarme de gozo; 5 </a:t>
            </a:r>
            <a:r>
              <a:rPr lang="es-CO" sz="3000" b="1" i="1" u="sng" dirty="0" smtClean="0">
                <a:solidFill>
                  <a:srgbClr val="FFC000"/>
                </a:solidFill>
              </a:rPr>
              <a:t>trayendo a la memoria la fe no fingida que hay en ti</a:t>
            </a:r>
            <a:r>
              <a:rPr lang="es-CO" sz="3000" dirty="0" smtClean="0">
                <a:solidFill>
                  <a:srgbClr val="FFC000"/>
                </a:solidFill>
              </a:rPr>
              <a:t>, la cual habitó primero en tu abuela Loida, y en tu madre Eunice, y estoy </a:t>
            </a:r>
            <a:r>
              <a:rPr lang="es-CO" sz="3000" b="1" i="1" u="sng" dirty="0" smtClean="0">
                <a:solidFill>
                  <a:srgbClr val="FFC000"/>
                </a:solidFill>
              </a:rPr>
              <a:t>seguro que en ti también</a:t>
            </a:r>
            <a:r>
              <a:rPr lang="es-CO" sz="3000" dirty="0" smtClean="0">
                <a:solidFill>
                  <a:srgbClr val="FFC000"/>
                </a:solidFill>
              </a:rPr>
              <a:t>.» </a:t>
            </a:r>
            <a:r>
              <a:rPr lang="es-CO" sz="3000" dirty="0" smtClean="0"/>
              <a:t>Pablo pensaba siempre en Timoteo,  lo ponía delante de Dios en sus oraciones y claramente estaba seguro de la fe que existía en el, una idea clara de la fe no fingida, una fe que en algunos cristianos en aquel entonces no era recta delante de Dios.</a:t>
            </a:r>
            <a:endParaRPr lang="es-CO" sz="30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717370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3200" dirty="0" smtClean="0">
                <a:effectLst>
                  <a:outerShdw blurRad="38100" dist="38100" dir="2700000" algn="tl">
                    <a:srgbClr val="000000">
                      <a:alpha val="43137"/>
                    </a:srgbClr>
                  </a:outerShdw>
                </a:effectLst>
              </a:rPr>
              <a:t>2 Timoteo 1:6-7 «Avivar el Fuego»</a:t>
            </a:r>
            <a:endParaRPr lang="es-CO" sz="32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764704"/>
            <a:ext cx="8568952" cy="5760640"/>
          </a:xfrm>
        </p:spPr>
        <p:txBody>
          <a:bodyPr>
            <a:noAutofit/>
          </a:bodyPr>
          <a:lstStyle/>
          <a:p>
            <a:pPr marL="0" indent="0" algn="just">
              <a:buNone/>
            </a:pPr>
            <a:r>
              <a:rPr lang="es-CO" sz="3000" b="1" baseline="30000" dirty="0"/>
              <a:t> </a:t>
            </a:r>
            <a:r>
              <a:rPr lang="es-CO" sz="3000" b="1" baseline="30000" dirty="0" smtClean="0">
                <a:solidFill>
                  <a:srgbClr val="FFC000"/>
                </a:solidFill>
              </a:rPr>
              <a:t>«</a:t>
            </a:r>
            <a:r>
              <a:rPr lang="es-CO" sz="3000" dirty="0" smtClean="0">
                <a:solidFill>
                  <a:srgbClr val="FFC000"/>
                </a:solidFill>
              </a:rPr>
              <a:t>6 Por lo cual te aconsejo que </a:t>
            </a:r>
            <a:r>
              <a:rPr lang="es-CO" sz="3000" b="1" i="1" u="sng" dirty="0" smtClean="0">
                <a:solidFill>
                  <a:srgbClr val="FFC000"/>
                </a:solidFill>
              </a:rPr>
              <a:t>avives el fuego del don de Dios que está en ti</a:t>
            </a:r>
            <a:r>
              <a:rPr lang="es-CO" sz="3000" dirty="0" smtClean="0">
                <a:solidFill>
                  <a:srgbClr val="FFC000"/>
                </a:solidFill>
              </a:rPr>
              <a:t> por la imposición de mis manos. 7 Porque no nos ha dado Dios espíritu de cobardía, sino de poder, de amor y de dominio propio.» </a:t>
            </a:r>
            <a:r>
              <a:rPr lang="es-CO" sz="3000" dirty="0" smtClean="0"/>
              <a:t>El don de Dios  es el poder de salvación que ha dado a los hombres, el poder ser salvo por medio de la sangre de Cristo, ese poder es necesario que Timoteo avivara para la predicación del mensaje verdadero, con el firme propósito de anunciar al mundo a Cristo, como salvador </a:t>
            </a:r>
            <a:r>
              <a:rPr lang="es-CO" sz="3000" b="1" dirty="0" smtClean="0">
                <a:solidFill>
                  <a:schemeClr val="bg2">
                    <a:lumMod val="40000"/>
                    <a:lumOff val="60000"/>
                  </a:schemeClr>
                </a:solidFill>
              </a:rPr>
              <a:t>Efesios 2:8 </a:t>
            </a:r>
            <a:r>
              <a:rPr lang="es-CO" sz="3000" dirty="0" smtClean="0">
                <a:solidFill>
                  <a:srgbClr val="FFC000"/>
                </a:solidFill>
              </a:rPr>
              <a:t>«</a:t>
            </a:r>
            <a:r>
              <a:rPr lang="es-CO" sz="2800" dirty="0">
                <a:solidFill>
                  <a:srgbClr val="FFC000"/>
                </a:solidFill>
              </a:rPr>
              <a:t>Porque por gracia sois salvos por medio de la fe; y esto no de vosotros, </a:t>
            </a:r>
            <a:r>
              <a:rPr lang="es-CO" sz="2800" b="1" i="1" u="sng" dirty="0">
                <a:solidFill>
                  <a:srgbClr val="FFC000"/>
                </a:solidFill>
              </a:rPr>
              <a:t>pues es don de Dios</a:t>
            </a:r>
            <a:r>
              <a:rPr lang="es-CO" sz="2800" dirty="0">
                <a:solidFill>
                  <a:srgbClr val="FFC000"/>
                </a:solidFill>
              </a:rPr>
              <a:t>;</a:t>
            </a:r>
            <a:r>
              <a:rPr lang="es-CO" sz="2800" b="1" baseline="30000" dirty="0">
                <a:solidFill>
                  <a:srgbClr val="FFC000"/>
                </a:solidFill>
              </a:rPr>
              <a:t> 9 </a:t>
            </a:r>
            <a:r>
              <a:rPr lang="es-CO" sz="2800" dirty="0">
                <a:solidFill>
                  <a:srgbClr val="FFC000"/>
                </a:solidFill>
              </a:rPr>
              <a:t>no por obras, para que nadie se gloríe</a:t>
            </a:r>
            <a:r>
              <a:rPr lang="es-CO" sz="2800" dirty="0" smtClean="0">
                <a:solidFill>
                  <a:srgbClr val="FFC000"/>
                </a:solidFill>
              </a:rPr>
              <a:t>.</a:t>
            </a:r>
            <a:r>
              <a:rPr lang="es-CO" sz="3000" dirty="0" smtClean="0">
                <a:solidFill>
                  <a:srgbClr val="FFC000"/>
                </a:solidFill>
                <a:effectLst>
                  <a:outerShdw blurRad="38100" dist="38100" dir="2700000" algn="tl">
                    <a:srgbClr val="000000">
                      <a:alpha val="43137"/>
                    </a:srgbClr>
                  </a:outerShdw>
                </a:effectLst>
              </a:rPr>
              <a:t>»</a:t>
            </a:r>
            <a:endParaRPr lang="es-CO" sz="2800" dirty="0">
              <a:solidFill>
                <a:srgbClr val="FFC000"/>
              </a:solidFill>
            </a:endParaRPr>
          </a:p>
        </p:txBody>
      </p:sp>
    </p:spTree>
    <p:extLst>
      <p:ext uri="{BB962C8B-B14F-4D97-AF65-F5344CB8AC3E}">
        <p14:creationId xmlns:p14="http://schemas.microsoft.com/office/powerpoint/2010/main" val="259067572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1:8 «No Avergonzaros»</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764704"/>
            <a:ext cx="8568952" cy="5760640"/>
          </a:xfrm>
        </p:spPr>
        <p:txBody>
          <a:bodyPr>
            <a:noAutofit/>
          </a:bodyPr>
          <a:lstStyle/>
          <a:p>
            <a:pPr marL="0" indent="0" algn="just">
              <a:buNone/>
            </a:pPr>
            <a:r>
              <a:rPr lang="es-CO" sz="3000" b="1" baseline="30000" dirty="0"/>
              <a:t> </a:t>
            </a:r>
            <a:r>
              <a:rPr lang="es-CO" sz="3000" b="1" baseline="30000" dirty="0" smtClean="0">
                <a:solidFill>
                  <a:srgbClr val="FFC000"/>
                </a:solidFill>
              </a:rPr>
              <a:t>«</a:t>
            </a:r>
            <a:r>
              <a:rPr lang="es-CO" sz="3000" dirty="0" smtClean="0">
                <a:solidFill>
                  <a:srgbClr val="FFC000"/>
                </a:solidFill>
              </a:rPr>
              <a:t>Por tanto, </a:t>
            </a:r>
            <a:r>
              <a:rPr lang="es-CO" sz="3000" b="1" i="1" u="sng" dirty="0" smtClean="0">
                <a:solidFill>
                  <a:srgbClr val="FFC000"/>
                </a:solidFill>
              </a:rPr>
              <a:t>no te avergüences</a:t>
            </a:r>
            <a:r>
              <a:rPr lang="es-CO" sz="3000" dirty="0" smtClean="0">
                <a:solidFill>
                  <a:srgbClr val="FFC000"/>
                </a:solidFill>
              </a:rPr>
              <a:t> de dar testimonio de nuestro Señor, ni de mí, preso suyo, sino participa de las aflicciones por el evangelio según el poder de Dios,» </a:t>
            </a:r>
            <a:r>
              <a:rPr lang="es-CO" sz="3000" dirty="0" smtClean="0"/>
              <a:t>Uno de los encargos que tenia pablo desde la prisión, no avergonzarse de la palabra, predicar en todo lugar sin restarle importancia a las burlas o contratiempos que se pudieran dar por el oficio de Dios. </a:t>
            </a:r>
            <a:r>
              <a:rPr lang="es-CO" sz="3000" b="1" dirty="0" smtClean="0">
                <a:solidFill>
                  <a:schemeClr val="bg2">
                    <a:lumMod val="40000"/>
                    <a:lumOff val="60000"/>
                  </a:schemeClr>
                </a:solidFill>
              </a:rPr>
              <a:t>Romanos 1:16 </a:t>
            </a:r>
            <a:r>
              <a:rPr lang="es-CO" sz="3000" dirty="0" smtClean="0"/>
              <a:t>«</a:t>
            </a:r>
            <a:r>
              <a:rPr lang="es-CO" sz="2800" dirty="0">
                <a:solidFill>
                  <a:srgbClr val="FFC000"/>
                </a:solidFill>
              </a:rPr>
              <a:t>Porque </a:t>
            </a:r>
            <a:r>
              <a:rPr lang="es-CO" sz="2800" b="1" i="1" u="sng" dirty="0">
                <a:solidFill>
                  <a:srgbClr val="FFC000"/>
                </a:solidFill>
              </a:rPr>
              <a:t>no me avergüenzo </a:t>
            </a:r>
            <a:r>
              <a:rPr lang="es-CO" sz="2800" dirty="0">
                <a:solidFill>
                  <a:srgbClr val="FFC000"/>
                </a:solidFill>
              </a:rPr>
              <a:t>del evangelio, porque es poder de Dios para salvación a todo aquel que cree; al judío primeramente, y también al </a:t>
            </a:r>
            <a:r>
              <a:rPr lang="es-CO" sz="2800" dirty="0" smtClean="0">
                <a:solidFill>
                  <a:srgbClr val="FFC000"/>
                </a:solidFill>
              </a:rPr>
              <a:t>griego</a:t>
            </a:r>
            <a:r>
              <a:rPr lang="es-CO" sz="2800" dirty="0" smtClean="0"/>
              <a:t>» aun a los romanos Pablo encargo el no avergonzarse de la palabra de Dios, ya que es poder de Dios para </a:t>
            </a:r>
            <a:r>
              <a:rPr lang="es-CO" sz="2800" dirty="0" err="1" smtClean="0"/>
              <a:t>salvacion</a:t>
            </a:r>
            <a:r>
              <a:rPr lang="es-CO" sz="2800" dirty="0" smtClean="0"/>
              <a:t>.</a:t>
            </a:r>
            <a:endParaRPr lang="es-CO" sz="2800" dirty="0"/>
          </a:p>
        </p:txBody>
      </p:sp>
    </p:spTree>
    <p:extLst>
      <p:ext uri="{BB962C8B-B14F-4D97-AF65-F5344CB8AC3E}">
        <p14:creationId xmlns:p14="http://schemas.microsoft.com/office/powerpoint/2010/main" val="26717114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1:13 «Retener»</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764704"/>
            <a:ext cx="8568952" cy="5760640"/>
          </a:xfrm>
        </p:spPr>
        <p:txBody>
          <a:bodyPr>
            <a:noAutofit/>
          </a:bodyPr>
          <a:lstStyle/>
          <a:p>
            <a:pPr marL="0" indent="0" algn="just">
              <a:buNone/>
            </a:pPr>
            <a:r>
              <a:rPr lang="es-CO" sz="2800" b="1" baseline="30000" dirty="0"/>
              <a:t> </a:t>
            </a:r>
            <a:r>
              <a:rPr lang="es-CO" sz="2800" b="1" baseline="30000" dirty="0" smtClean="0">
                <a:solidFill>
                  <a:srgbClr val="FFC000"/>
                </a:solidFill>
              </a:rPr>
              <a:t>«</a:t>
            </a:r>
            <a:r>
              <a:rPr lang="es-CO" sz="2800" dirty="0" smtClean="0">
                <a:solidFill>
                  <a:srgbClr val="FFC000"/>
                </a:solidFill>
              </a:rPr>
              <a:t>13 </a:t>
            </a:r>
            <a:r>
              <a:rPr lang="es-CO" sz="2800" b="1" i="1" u="sng" dirty="0" smtClean="0">
                <a:solidFill>
                  <a:srgbClr val="FFC000"/>
                </a:solidFill>
              </a:rPr>
              <a:t>Retén la forma de las sanas palabras</a:t>
            </a:r>
            <a:r>
              <a:rPr lang="es-CO" sz="2800" dirty="0" smtClean="0">
                <a:solidFill>
                  <a:srgbClr val="FFC000"/>
                </a:solidFill>
              </a:rPr>
              <a:t> que de mí oíste, en la fe y amor que es en Cristo Jesús. 14 </a:t>
            </a:r>
            <a:r>
              <a:rPr lang="es-CO" sz="2800" b="1" i="1" u="sng" dirty="0" smtClean="0">
                <a:solidFill>
                  <a:srgbClr val="FFC000"/>
                </a:solidFill>
              </a:rPr>
              <a:t>Guarda el buen depósito</a:t>
            </a:r>
            <a:r>
              <a:rPr lang="es-CO" sz="2800" dirty="0" smtClean="0">
                <a:solidFill>
                  <a:srgbClr val="FFC000"/>
                </a:solidFill>
              </a:rPr>
              <a:t> por el Espíritu Santo que mora en nosotros.» </a:t>
            </a:r>
            <a:r>
              <a:rPr lang="es-CO" sz="2800" dirty="0" smtClean="0"/>
              <a:t>a Timoteo era mandado guardar la palabra de Dios sin mancha, a retener la sana doctrina, ya que según el contexto de la carta había problemas referentes a hermanos que se desviaban del camino de Dios, ya Pablo había encomendado a Timoteo esto </a:t>
            </a:r>
            <a:r>
              <a:rPr lang="es-CO" sz="2800" b="1" dirty="0" smtClean="0">
                <a:solidFill>
                  <a:schemeClr val="bg2">
                    <a:lumMod val="40000"/>
                    <a:lumOff val="60000"/>
                  </a:schemeClr>
                </a:solidFill>
              </a:rPr>
              <a:t>1 Timoteo 6:3 </a:t>
            </a:r>
            <a:r>
              <a:rPr lang="es-CO" sz="2800" dirty="0" smtClean="0"/>
              <a:t>«</a:t>
            </a:r>
            <a:r>
              <a:rPr lang="es-CO" sz="2400" b="1" baseline="30000" dirty="0" smtClean="0">
                <a:solidFill>
                  <a:srgbClr val="FFC000"/>
                </a:solidFill>
              </a:rPr>
              <a:t>3 </a:t>
            </a:r>
            <a:r>
              <a:rPr lang="es-CO" sz="2400" dirty="0">
                <a:solidFill>
                  <a:srgbClr val="FFC000"/>
                </a:solidFill>
              </a:rPr>
              <a:t>Si alguno enseña otra cosa, y no se conforma a las </a:t>
            </a:r>
            <a:r>
              <a:rPr lang="es-CO" sz="2400" b="1" i="1" u="sng" dirty="0">
                <a:solidFill>
                  <a:srgbClr val="FFC000"/>
                </a:solidFill>
              </a:rPr>
              <a:t>sanas palabras </a:t>
            </a:r>
            <a:r>
              <a:rPr lang="es-CO" sz="2400" dirty="0">
                <a:solidFill>
                  <a:srgbClr val="FFC000"/>
                </a:solidFill>
              </a:rPr>
              <a:t>de nuestro Señor Jesucristo, y a la </a:t>
            </a:r>
            <a:r>
              <a:rPr lang="es-CO" sz="2400" b="1" i="1" u="sng" dirty="0">
                <a:solidFill>
                  <a:srgbClr val="FFC000"/>
                </a:solidFill>
              </a:rPr>
              <a:t>doctrina que es conforme a la piedad</a:t>
            </a:r>
            <a:r>
              <a:rPr lang="es-CO" sz="2400" dirty="0">
                <a:solidFill>
                  <a:srgbClr val="FFC000"/>
                </a:solidFill>
              </a:rPr>
              <a:t>,</a:t>
            </a:r>
            <a:r>
              <a:rPr lang="es-CO" sz="2400" b="1" baseline="30000" dirty="0">
                <a:solidFill>
                  <a:srgbClr val="FFC000"/>
                </a:solidFill>
              </a:rPr>
              <a:t> 4 </a:t>
            </a:r>
            <a:r>
              <a:rPr lang="es-CO" sz="2400" dirty="0">
                <a:solidFill>
                  <a:srgbClr val="FFC000"/>
                </a:solidFill>
              </a:rPr>
              <a:t>está envanecido, nada sabe, y delira acerca de cuestiones y contiendas de palabras, de las cuales nacen envidias, pleitos, blasfemias, malas sospechas</a:t>
            </a:r>
            <a:r>
              <a:rPr lang="es-CO" sz="2400" dirty="0" smtClean="0">
                <a:solidFill>
                  <a:srgbClr val="FFC000"/>
                </a:solidFill>
              </a:rPr>
              <a:t>,</a:t>
            </a:r>
            <a:r>
              <a:rPr lang="es-CO" sz="2400" dirty="0" smtClean="0"/>
              <a:t>»</a:t>
            </a:r>
            <a:endParaRPr lang="es-CO" sz="2400" dirty="0"/>
          </a:p>
        </p:txBody>
      </p:sp>
    </p:spTree>
    <p:extLst>
      <p:ext uri="{BB962C8B-B14F-4D97-AF65-F5344CB8AC3E}">
        <p14:creationId xmlns:p14="http://schemas.microsoft.com/office/powerpoint/2010/main" val="396134293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2:1 «Esfuérzate y Sufre»</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764704"/>
            <a:ext cx="8568952" cy="5760640"/>
          </a:xfrm>
        </p:spPr>
        <p:txBody>
          <a:bodyPr>
            <a:noAutofit/>
          </a:bodyPr>
          <a:lstStyle/>
          <a:p>
            <a:pPr marL="0" indent="0" algn="just">
              <a:buNone/>
            </a:pPr>
            <a:r>
              <a:rPr lang="es-CO" sz="2800" b="1" baseline="30000" dirty="0"/>
              <a:t> </a:t>
            </a:r>
            <a:r>
              <a:rPr lang="es-CO" sz="2800" b="1" baseline="30000" dirty="0" smtClean="0">
                <a:solidFill>
                  <a:srgbClr val="FFC000"/>
                </a:solidFill>
              </a:rPr>
              <a:t>«</a:t>
            </a:r>
            <a:r>
              <a:rPr lang="es-CO" sz="2800" dirty="0" smtClean="0">
                <a:solidFill>
                  <a:srgbClr val="FFC000"/>
                </a:solidFill>
              </a:rPr>
              <a:t>Tú, pues, hijo mío, </a:t>
            </a:r>
            <a:r>
              <a:rPr lang="es-CO" sz="2800" b="1" i="1" u="sng" dirty="0" smtClean="0">
                <a:solidFill>
                  <a:srgbClr val="FFC000"/>
                </a:solidFill>
              </a:rPr>
              <a:t>esfuérzate</a:t>
            </a:r>
            <a:r>
              <a:rPr lang="es-CO" sz="2800" dirty="0" smtClean="0">
                <a:solidFill>
                  <a:srgbClr val="FFC000"/>
                </a:solidFill>
              </a:rPr>
              <a:t> en la gracia que es en Cristo Jesús.» </a:t>
            </a:r>
            <a:r>
              <a:rPr lang="es-CO" sz="2800" dirty="0" smtClean="0"/>
              <a:t>Ligando este pasaje con el siguiente encargo de </a:t>
            </a:r>
            <a:r>
              <a:rPr lang="es-CO" sz="2800" b="1" dirty="0" smtClean="0">
                <a:solidFill>
                  <a:schemeClr val="bg2">
                    <a:lumMod val="40000"/>
                    <a:lumOff val="60000"/>
                  </a:schemeClr>
                </a:solidFill>
                <a:effectLst>
                  <a:outerShdw blurRad="38100" dist="38100" dir="2700000" algn="tl">
                    <a:srgbClr val="000000">
                      <a:alpha val="43137"/>
                    </a:srgbClr>
                  </a:outerShdw>
                </a:effectLst>
              </a:rPr>
              <a:t>2 Timoteo 2:15</a:t>
            </a:r>
            <a:r>
              <a:rPr lang="es-CO" sz="2800" dirty="0" smtClean="0"/>
              <a:t> «</a:t>
            </a:r>
            <a:r>
              <a:rPr lang="es-CO" sz="2800" b="1" i="1" u="sng" dirty="0" smtClean="0">
                <a:solidFill>
                  <a:srgbClr val="FFC000"/>
                </a:solidFill>
              </a:rPr>
              <a:t>Procura con diligencia</a:t>
            </a:r>
            <a:r>
              <a:rPr lang="es-CO" sz="2800" dirty="0" smtClean="0">
                <a:solidFill>
                  <a:srgbClr val="FFC000"/>
                </a:solidFill>
              </a:rPr>
              <a:t> presentarte a Dios aprobado, como obrero que no tiene de qué avergonzarse, que usa bien la palabra de verdad.</a:t>
            </a:r>
            <a:r>
              <a:rPr lang="es-CO" sz="2400" dirty="0" smtClean="0"/>
              <a:t>» es el gran encargo del apóstol Pablo  a Timoteo, a todos los cristianos que por amor a Dios buscan agradarle e imitarle, es la mas grande y apremiante solicitud de todos los que entendemos que sin estudio o profundización de las sagradas escrituras, lograremos llegar al cielo; es importante reconocer que el estudio es de gran beneficio, es de gran importancia hacerlo cuando la biblia habla de lo siguiente </a:t>
            </a:r>
            <a:r>
              <a:rPr lang="es-CO" sz="2400" b="1" dirty="0" smtClean="0">
                <a:solidFill>
                  <a:schemeClr val="bg2">
                    <a:lumMod val="40000"/>
                    <a:lumOff val="60000"/>
                  </a:schemeClr>
                </a:solidFill>
              </a:rPr>
              <a:t>Judas 3</a:t>
            </a:r>
            <a:r>
              <a:rPr lang="es-CO" sz="2400" dirty="0" smtClean="0"/>
              <a:t> «</a:t>
            </a:r>
            <a:r>
              <a:rPr lang="es-CO" sz="2400" dirty="0">
                <a:solidFill>
                  <a:srgbClr val="FFC000"/>
                </a:solidFill>
              </a:rPr>
              <a:t>Amados, por la gran solicitud que tenía de escribiros acerca de nuestra común salvación, me ha sido necesario escribiros exhortándoos </a:t>
            </a:r>
            <a:r>
              <a:rPr lang="es-CO" sz="2400" b="1" i="1" u="sng" dirty="0">
                <a:solidFill>
                  <a:srgbClr val="FFC000"/>
                </a:solidFill>
              </a:rPr>
              <a:t>que contendáis ardientemente por la fe que ha sido una vez dada a los santos</a:t>
            </a:r>
            <a:r>
              <a:rPr lang="es-CO" sz="2400" dirty="0" smtClean="0">
                <a:solidFill>
                  <a:srgbClr val="FFC000"/>
                </a:solidFill>
              </a:rPr>
              <a:t>.</a:t>
            </a:r>
            <a:r>
              <a:rPr lang="es-CO" sz="2400" dirty="0" smtClean="0"/>
              <a:t>»</a:t>
            </a:r>
            <a:endParaRPr lang="es-CO" sz="2400" dirty="0"/>
          </a:p>
        </p:txBody>
      </p:sp>
    </p:spTree>
    <p:extLst>
      <p:ext uri="{BB962C8B-B14F-4D97-AF65-F5344CB8AC3E}">
        <p14:creationId xmlns:p14="http://schemas.microsoft.com/office/powerpoint/2010/main" val="226003199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Autofit/>
          </a:bodyPr>
          <a:lstStyle/>
          <a:p>
            <a:pPr algn="r"/>
            <a:r>
              <a:rPr lang="es-CO" sz="2800" dirty="0" smtClean="0">
                <a:effectLst>
                  <a:outerShdw blurRad="38100" dist="38100" dir="2700000" algn="tl">
                    <a:srgbClr val="000000">
                      <a:alpha val="43137"/>
                    </a:srgbClr>
                  </a:outerShdw>
                </a:effectLst>
              </a:rPr>
              <a:t>2 Timoteo 2:2 «Encarga»</a:t>
            </a:r>
            <a:endParaRPr lang="es-CO" sz="28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692696"/>
            <a:ext cx="8568952" cy="5760640"/>
          </a:xfrm>
        </p:spPr>
        <p:txBody>
          <a:bodyPr>
            <a:noAutofit/>
          </a:bodyPr>
          <a:lstStyle/>
          <a:p>
            <a:pPr marL="0" indent="0" algn="just">
              <a:buNone/>
            </a:pPr>
            <a:r>
              <a:rPr lang="es-CO" sz="2800" b="1" baseline="30000" dirty="0"/>
              <a:t> </a:t>
            </a:r>
            <a:r>
              <a:rPr lang="es-CO" sz="2800" b="1" baseline="30000" dirty="0" smtClean="0">
                <a:solidFill>
                  <a:srgbClr val="FFC000"/>
                </a:solidFill>
              </a:rPr>
              <a:t>«</a:t>
            </a:r>
            <a:r>
              <a:rPr lang="es-CO" sz="2800" dirty="0" smtClean="0">
                <a:solidFill>
                  <a:srgbClr val="FFC000"/>
                </a:solidFill>
              </a:rPr>
              <a:t>Lo que has oído de mí ante muchos testigos, esto </a:t>
            </a:r>
            <a:r>
              <a:rPr lang="es-CO" sz="2800" b="1" i="1" u="sng" dirty="0" smtClean="0">
                <a:solidFill>
                  <a:srgbClr val="FFC000"/>
                </a:solidFill>
              </a:rPr>
              <a:t>encarga a hombres fieles que sean idóneos</a:t>
            </a:r>
            <a:r>
              <a:rPr lang="es-CO" sz="2800" dirty="0" smtClean="0">
                <a:solidFill>
                  <a:srgbClr val="FFC000"/>
                </a:solidFill>
              </a:rPr>
              <a:t> para enseñar también a otros.» </a:t>
            </a:r>
            <a:r>
              <a:rPr lang="es-CO" sz="2800" dirty="0" smtClean="0"/>
              <a:t>uno de los principios básicos en el cristianismo para permitir que el mismo permanezca puro durante generaciones, la gran necesidad de preparar futuros hombres que sean idóneos para enseñar y que sean guardianes de la sana doctrina, que guarden la palabra sin mancha ni transgresión humana. </a:t>
            </a:r>
            <a:r>
              <a:rPr lang="es-CO" sz="2800" b="1" dirty="0" smtClean="0">
                <a:solidFill>
                  <a:schemeClr val="bg2">
                    <a:lumMod val="40000"/>
                    <a:lumOff val="60000"/>
                  </a:schemeClr>
                </a:solidFill>
              </a:rPr>
              <a:t>2 Tesalonicenses 2:12</a:t>
            </a:r>
            <a:r>
              <a:rPr lang="es-CO" sz="2800" dirty="0" smtClean="0"/>
              <a:t> «</a:t>
            </a:r>
            <a:r>
              <a:rPr lang="es-CO" sz="2800" dirty="0" smtClean="0">
                <a:solidFill>
                  <a:srgbClr val="FFC000"/>
                </a:solidFill>
              </a:rPr>
              <a:t>y os </a:t>
            </a:r>
            <a:r>
              <a:rPr lang="es-CO" sz="2800" b="1" i="1" u="sng" dirty="0" smtClean="0">
                <a:solidFill>
                  <a:srgbClr val="FFC000"/>
                </a:solidFill>
              </a:rPr>
              <a:t>encargábamos que anduvieseis como es digno de Dios</a:t>
            </a:r>
            <a:r>
              <a:rPr lang="es-CO" sz="2800" dirty="0" smtClean="0">
                <a:solidFill>
                  <a:srgbClr val="FFC000"/>
                </a:solidFill>
              </a:rPr>
              <a:t>, que os llamó a su reino y gloria</a:t>
            </a:r>
            <a:r>
              <a:rPr lang="es-CO" sz="2800" dirty="0" smtClean="0"/>
              <a:t>» es claro que por do quier que el apóstol pablo anduvo, encargaba esto, buscando que la palabra se mantuviera sin mancha y la enseñanza proviniera de hombres aceptos por la palara de Dios.</a:t>
            </a:r>
            <a:endParaRPr lang="es-CO" sz="2400" dirty="0"/>
          </a:p>
        </p:txBody>
      </p:sp>
    </p:spTree>
    <p:extLst>
      <p:ext uri="{BB962C8B-B14F-4D97-AF65-F5344CB8AC3E}">
        <p14:creationId xmlns:p14="http://schemas.microsoft.com/office/powerpoint/2010/main" val="352406686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2068</Words>
  <Application>Microsoft Office PowerPoint</Application>
  <PresentationFormat>Presentación en pantalla (4:3)</PresentationFormat>
  <Paragraphs>45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Encargos a Timoteo II Parte</vt:lpstr>
      <vt:lpstr>Introducción</vt:lpstr>
      <vt:lpstr>2 Timoteo 1:1-2</vt:lpstr>
      <vt:lpstr>2 Timoteo 1:3-4 «La Fe no fingida»</vt:lpstr>
      <vt:lpstr>2 Timoteo 1:6-7 «Avivar el Fuego»</vt:lpstr>
      <vt:lpstr>2 Timoteo 1:8 «No Avergonzaros»</vt:lpstr>
      <vt:lpstr>2 Timoteo 1:13 «Retener»</vt:lpstr>
      <vt:lpstr>2 Timoteo 2:1 «Esfuérzate y Sufre»</vt:lpstr>
      <vt:lpstr>2 Timoteo 2:2 «Encarga»</vt:lpstr>
      <vt:lpstr>2 Timoteo 2:8 «Acuérdate»</vt:lpstr>
      <vt:lpstr>2 Timoteo 2:14 «Recuérdales»</vt:lpstr>
      <vt:lpstr>2 Timoteo 2:16;22 «Evita y Huye»</vt:lpstr>
      <vt:lpstr>2 Timoteo 3:14-15-16-17 «La Palabra»</vt:lpstr>
      <vt:lpstr>2 Timoteo 4:1-5 «Te encarezco»</vt:lpstr>
      <vt:lpstr>Resumen</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Encargos a Timoteo II Parte</dc:title>
  <dc:creator>USUARIO</dc:creator>
  <cp:lastModifiedBy>USUARIO</cp:lastModifiedBy>
  <cp:revision>39</cp:revision>
  <dcterms:created xsi:type="dcterms:W3CDTF">2012-12-31T16:50:50Z</dcterms:created>
  <dcterms:modified xsi:type="dcterms:W3CDTF">2012-12-31T20:01:13Z</dcterms:modified>
</cp:coreProperties>
</file>